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59" r:id="rId3"/>
    <p:sldId id="268" r:id="rId4"/>
    <p:sldId id="264" r:id="rId5"/>
    <p:sldId id="263" r:id="rId6"/>
    <p:sldId id="266" r:id="rId7"/>
    <p:sldId id="261" r:id="rId8"/>
    <p:sldId id="260" r:id="rId9"/>
    <p:sldId id="262" r:id="rId10"/>
    <p:sldId id="265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240" autoAdjust="0"/>
  </p:normalViewPr>
  <p:slideViewPr>
    <p:cSldViewPr snapToObjects="1" showGuides="1">
      <p:cViewPr varScale="1">
        <p:scale>
          <a:sx n="138" d="100"/>
          <a:sy n="138" d="100"/>
        </p:scale>
        <p:origin x="834" y="126"/>
      </p:cViewPr>
      <p:guideLst>
        <p:guide orient="horz" pos="22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/>
              </a:defRPr>
            </a:lvl1pPr>
          </a:lstStyle>
          <a:p>
            <a:fld id="{6176B246-32B2-AE4F-B643-69E7E1CDE13C}" type="datetimeFigureOut">
              <a:rPr lang="en-US" smtClean="0"/>
              <a:pPr/>
              <a:t>12/8/2014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/>
              </a:defRPr>
            </a:lvl1pPr>
          </a:lstStyle>
          <a:p>
            <a:fld id="{8A62B4EF-F4BF-8541-98A2-B94E8D1431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07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Candara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3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8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Phase Transitions in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VO2 – Nikita Butakov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061" y="609600"/>
            <a:ext cx="49149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Mott vs. Mott-Hubbard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Role of Lattice vs. Electronic Subsystems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Presence of intermediary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Trigger-dependent excitation pathways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Electron/hole doping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Heating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Structural distortions</a:t>
            </a:r>
          </a:p>
        </p:txBody>
      </p:sp>
    </p:spTree>
    <p:extLst>
      <p:ext uri="{BB962C8B-B14F-4D97-AF65-F5344CB8AC3E}">
        <p14:creationId xmlns:p14="http://schemas.microsoft.com/office/powerpoint/2010/main" val="74512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55991"/>
            <a:ext cx="2981325" cy="2492409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Charge Injection Driven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33400"/>
            <a:ext cx="426720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Holes injected from Si into VO2 with a metal-oxide-semiconductor 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Found that time delays are too fast, and leakage currents are too small, to attribute changes in conductivity to thermally induced phase 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Effects attributed to an increase in charge carrier density, which screens Coulomb interactions, and effectively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reduces the IMT temperature, and eliminates the Mott-Hubbard energy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Stefanovich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Pergament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Stefanovich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Electrical switching and Mott transition in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VO2. </a:t>
            </a:r>
            <a:r>
              <a:rPr lang="fr-FR" sz="1600" dirty="0" smtClean="0">
                <a:solidFill>
                  <a:schemeClr val="tx2"/>
                </a:solidFill>
                <a:latin typeface="Candara"/>
                <a:cs typeface="Candara"/>
              </a:rPr>
              <a:t>Journal of </a:t>
            </a:r>
            <a:r>
              <a:rPr lang="fr-FR" sz="1600" dirty="0" err="1" smtClean="0">
                <a:solidFill>
                  <a:schemeClr val="tx2"/>
                </a:solidFill>
                <a:latin typeface="Candara"/>
                <a:cs typeface="Candara"/>
              </a:rPr>
              <a:t>Physics</a:t>
            </a:r>
            <a:r>
              <a:rPr lang="fr-FR" sz="1600" dirty="0" smtClean="0">
                <a:solidFill>
                  <a:schemeClr val="tx2"/>
                </a:solidFill>
                <a:latin typeface="Candara"/>
                <a:cs typeface="Candara"/>
              </a:rPr>
              <a:t>: Condensed </a:t>
            </a:r>
            <a:r>
              <a:rPr lang="fr-FR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Matter</a:t>
            </a:r>
            <a:r>
              <a:rPr lang="fr-FR" sz="1600" dirty="0" smtClean="0">
                <a:solidFill>
                  <a:schemeClr val="tx2"/>
                </a:solidFill>
                <a:latin typeface="Candara"/>
                <a:cs typeface="Candara"/>
              </a:rPr>
              <a:t>, 12, 8837–8845 </a:t>
            </a:r>
            <a:r>
              <a:rPr lang="fr-FR" sz="1600" dirty="0">
                <a:solidFill>
                  <a:schemeClr val="tx2"/>
                </a:solidFill>
                <a:latin typeface="Candara"/>
                <a:cs typeface="Candara"/>
              </a:rPr>
              <a:t>(2000</a:t>
            </a:r>
            <a:r>
              <a:rPr lang="fr-FR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54687"/>
            <a:ext cx="4191000" cy="13242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975842"/>
            <a:ext cx="4191000" cy="206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Other Ways of Driving Phase Transitions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33400"/>
            <a:ext cx="5334000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Pressure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Resonant Excitation of Phonons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with THz and X-Ray Photons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Strain-Induced Ordering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Spontaneous symmetry breaking of the insulating monoclinic state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18" y="2427356"/>
            <a:ext cx="4440382" cy="2944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76310"/>
            <a:ext cx="3100879" cy="48576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Marezio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McWhan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Remeika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and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Dernier.  Structural Aspects of the Metal-Insulator Transitions in Cr-Doped VO2. Physical Review B, 5, 2541, (1972). 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410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Liu, Wagner, Zhang, McLeod,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Kittiwatanakul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Fei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Abreu,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Goldflam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Sternbach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Dai, West, Lu, Wolf, Averitt,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and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Basov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Symmetry breaking and geometric confinement in VO2: Results from a three-dimensional infrared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nano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-imaging. </a:t>
            </a:r>
            <a:r>
              <a:rPr lang="fr-FR" sz="1600" dirty="0" err="1">
                <a:solidFill>
                  <a:schemeClr val="tx2"/>
                </a:solidFill>
                <a:latin typeface="Candara"/>
                <a:cs typeface="Candara"/>
              </a:rPr>
              <a:t>Appl</a:t>
            </a:r>
            <a:r>
              <a:rPr lang="fr-FR" sz="1600" dirty="0">
                <a:solidFill>
                  <a:schemeClr val="tx2"/>
                </a:solidFill>
                <a:latin typeface="Candara"/>
                <a:cs typeface="Candara"/>
              </a:rPr>
              <a:t>. Phys. </a:t>
            </a:r>
            <a:r>
              <a:rPr lang="fr-FR" sz="1600" dirty="0" err="1">
                <a:solidFill>
                  <a:schemeClr val="tx2"/>
                </a:solidFill>
                <a:latin typeface="Candara"/>
                <a:cs typeface="Candara"/>
              </a:rPr>
              <a:t>Lett</a:t>
            </a:r>
            <a:r>
              <a:rPr lang="fr-FR" sz="1600" dirty="0">
                <a:solidFill>
                  <a:schemeClr val="tx2"/>
                </a:solidFill>
                <a:latin typeface="Candara"/>
                <a:cs typeface="Candara"/>
              </a:rPr>
              <a:t>. 104, 121905 (2014</a:t>
            </a:r>
            <a:r>
              <a:rPr lang="fr-FR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7749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Thermally Induced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988" y="3872647"/>
            <a:ext cx="49149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Thermally induced insulator-metal transition in VO2 probed with Infrared Spectroscopy and a Scanning Near-field Infrared Microscope (SNIM)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Percolative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nature clearly apparent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“Dielectric catastrophe” in the low frequency dielectric constant at the IMT</a:t>
            </a: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Qazilbash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Brehm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Chae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Ho, Andreev, Kim, Yun,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Balatsky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Maple,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Keilmann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Kim, Basov. Mott Transition in VO2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Revealed by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Infrared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Spectroscopy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Nano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-Imaging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Science 318, 1750 (2007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00109"/>
            <a:ext cx="3505200" cy="5884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88" y="476699"/>
            <a:ext cx="4876800" cy="333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Thermally Induced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793940"/>
            <a:ext cx="56388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Optical conductivity measurements of the metallic inclusions indicate the presence of a correlated metallic phase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Divergent effective mass associated with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Mott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transitions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The increasing conductivity in the vicinity of the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pseudogap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region indicates localization, and therefore correlation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Rutile metal phase consistent with “bad metal”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behavior (typically associated with high scattering rates and disordered structures)</a:t>
            </a: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48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Qazilbash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Brehm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Chae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Ho, Andreev, Kim, Yun,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Balatsky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Maple,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Keilmann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Kim, Basov. Mott Transition in VO2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Revealed by 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Infrared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Spectroscopy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Nano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-Imaging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Science 318, 1750 (2007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16394"/>
            <a:ext cx="3352800" cy="5887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86" y="407062"/>
            <a:ext cx="4084814" cy="238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Photo-Induced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522064"/>
            <a:ext cx="456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Morrison,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Chatelain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Tiwari,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Hendaoui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Bruhacs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Chaker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Siwick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A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photoinduced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metal-like phase of</a:t>
            </a:r>
          </a:p>
          <a:p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monoclinic VO2 revealed by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ultrafast electron diffraction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Science 346, 445 (2014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176" y="522064"/>
            <a:ext cx="4176224" cy="4606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Structure probed on short time scales with a combination of pump/probe spectroscopy and ultrafast electron diffraction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Rapid time scale for the diffraction peak associated with the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periodic lattice distortion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Slow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increase in the diffraction peaks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associated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with valence charge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For small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fluence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the slow time scale diffraction peak increases, indicative of a partial transition into a conductive state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85800"/>
            <a:ext cx="4449448" cy="54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Photo-Induced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522064"/>
            <a:ext cx="456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Morrison,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Chatelain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Tiwari,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Hendaoui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Bruhacs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Chaker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Siwick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A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photoinduced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metal-like phase of</a:t>
            </a:r>
          </a:p>
          <a:p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monoclinic VO2 revealed by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ultrafast electron diffraction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Science 346, 445 (2014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" y="418718"/>
            <a:ext cx="4725230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Difference pair distribution functions for fast dynamics (top) and slow dynamics (bottom) 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Fast dynamics correspond to non-thermal melting of the PLD (increase in R-phase V-V bond length and a reduction in M-phase dimer separation)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Slow dynamics correspond to an increase of the valence charge density onto the V dimer bonds while decreasing the electrostatic potential on oxygen atoms</a:t>
            </a: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00110"/>
            <a:ext cx="3648093" cy="4272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597212"/>
            <a:ext cx="4191000" cy="175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Photo-Induced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176" y="522064"/>
            <a:ext cx="456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Morrison,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Chatelain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Tiwari,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Hendaoui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Bruhacs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Chaker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Siwick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A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photoinduced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 metal-like phase of</a:t>
            </a:r>
          </a:p>
          <a:p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monoclinic VO2 revealed by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ultrafast electron diffraction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Science 346, 445 (2014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8819"/>
            <a:ext cx="434125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)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t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2g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bands overlap at the Fermi energy in the rutile metallic phase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(ii) Periodic lattice distortion splits d</a:t>
            </a:r>
            <a:r>
              <a:rPr lang="en-US" sz="2000" baseline="30000" dirty="0" smtClean="0">
                <a:solidFill>
                  <a:schemeClr val="tx2"/>
                </a:solidFill>
                <a:latin typeface="Candara"/>
                <a:cs typeface="Candara"/>
              </a:rPr>
              <a:t>||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states into bonding and anti-bonding bands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(iii) Electronic correlations further split bands into an Upper Hubbard Band and a Lower Hubbard Band, corresponding to a Mott-Hubbard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(iv) Optical excitation with sufficiently low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fluence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can drive a 1D redistribution of occupancy, without melting the periodic lattice distortion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09600"/>
            <a:ext cx="4440610" cy="45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479665"/>
            <a:ext cx="4286545" cy="3010214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X-Ray Induced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522064"/>
            <a:ext cx="4560200" cy="6658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VO2 illuminated under 10.3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keV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x-rays at room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Persistent photoconductivity decays over several days, suggesting that this transition is not thermally driven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May be attributed to the disassociation of V-V dimers, or the formation of narrow metallic filaments along VO</a:t>
            </a:r>
            <a:r>
              <a:rPr lang="en-US" sz="2000" baseline="-25000" dirty="0" smtClean="0">
                <a:solidFill>
                  <a:schemeClr val="tx2"/>
                </a:solidFill>
                <a:latin typeface="Candara"/>
                <a:cs typeface="Candara"/>
              </a:rPr>
              <a:t>x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grain boundaries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Long </a:t>
            </a:r>
            <a:r>
              <a:rPr lang="en-US" sz="2000" dirty="0">
                <a:solidFill>
                  <a:schemeClr val="tx2"/>
                </a:solidFill>
                <a:latin typeface="Candara"/>
                <a:cs typeface="Candara"/>
              </a:rPr>
              <a:t>recombination times are attributed to phonon-assisted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hopping and/or tunneling through potential barriers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IMT temperature not affected by illumination, in contrast to high-Tc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cuprates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in which illumination modifies the superconducting transition temperature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Dietze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Marsh, Wang,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Ramírez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Cai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Mohanty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I.K.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Schuller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and </a:t>
            </a:r>
            <a:r>
              <a:rPr lang="en-US" sz="1600" dirty="0" err="1">
                <a:solidFill>
                  <a:schemeClr val="tx2"/>
                </a:solidFill>
                <a:latin typeface="Candara"/>
                <a:cs typeface="Candara"/>
              </a:rPr>
              <a:t>Shpyrko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X-ray-induced persistent photoconductivity in vanadium dioxide. Phys. Rev. B 90, 165109, (2014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281" y="411915"/>
            <a:ext cx="4620719" cy="31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andara"/>
              </a:rPr>
              <a:t>X-Ray Induced Insulator-Metal Phase Transition in </a:t>
            </a:r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522064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Local structure was probed using focused x-rays with exposure times of 8 sec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On the left column, the change in the Bragg diffraction peak is shown, on the right, the change in photoconductivity 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No apparent signatures of the metallic rutile phase post x-ray illumination</a:t>
            </a:r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296640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Dietze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Marsh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Wang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Ramírez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Cai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Mohanty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I.K.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Schuller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, and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Shpyrko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X-ray-induced persistent photoconductivity in vanadium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dioxide. Phys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Rev. B 90,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165109, (2014).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887"/>
          <a:stretch/>
        </p:blipFill>
        <p:spPr>
          <a:xfrm>
            <a:off x="4735301" y="466681"/>
            <a:ext cx="4408699" cy="5781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1041" y="1768217"/>
            <a:ext cx="1273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Insulating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Monoclinic</a:t>
            </a:r>
            <a:endParaRPr lang="en-US" b="1" baseline="-25000" dirty="0" smtClean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916269"/>
            <a:ext cx="97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Metallic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Rutile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9296" y="3352800"/>
            <a:ext cx="1378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Post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andara"/>
                <a:cs typeface="Candara"/>
              </a:rPr>
              <a:t>Illumination</a:t>
            </a:r>
            <a:endParaRPr lang="en-US" b="1" baseline="-25000" dirty="0" smtClean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420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Current Driven Insulator-Metal Phase Transition in VO2</a:t>
            </a:r>
            <a:endParaRPr lang="en-US" sz="2000" baseline="-25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432909"/>
            <a:ext cx="5181600" cy="327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Is the IMT the result of a structural phase transition? Or is due to electron/hole doping?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In this study, the local temperature was probed with a calibrated fluorescent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nanosensor</a:t>
            </a:r>
            <a:endParaRPr lang="en-US" sz="2000" dirty="0" smtClean="0">
              <a:solidFill>
                <a:schemeClr val="tx2"/>
              </a:solidFill>
              <a:latin typeface="Candara"/>
              <a:cs typeface="Candar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Joule heating results in a significant increase in local temperature, which can be large enough to drive a phase transition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aseline="-250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324600"/>
            <a:ext cx="914400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Zimmers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Aigouy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Mortier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Sharoni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, Wang, West, Ramirez, I. K. </a:t>
            </a:r>
            <a:r>
              <a:rPr lang="en-US" sz="1600" dirty="0" err="1" smtClean="0">
                <a:solidFill>
                  <a:schemeClr val="tx2"/>
                </a:solidFill>
                <a:latin typeface="Candara"/>
                <a:cs typeface="Candara"/>
              </a:rPr>
              <a:t>Schuller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Role of Thermal Heating on the Voltage Induced Insulator-Metal Transition in 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VO2</a:t>
            </a:r>
            <a:r>
              <a:rPr lang="en-US" sz="1600" dirty="0">
                <a:solidFill>
                  <a:schemeClr val="tx2"/>
                </a:solidFill>
                <a:latin typeface="Candara"/>
                <a:cs typeface="Candara"/>
              </a:rPr>
              <a:t>. PRL 110, 056601 (2013</a:t>
            </a:r>
            <a:r>
              <a:rPr lang="en-US" sz="1600" dirty="0" smtClean="0">
                <a:solidFill>
                  <a:schemeClr val="tx2"/>
                </a:solidFill>
                <a:latin typeface="Candara"/>
                <a:cs typeface="Candara"/>
              </a:rPr>
              <a:t>).</a:t>
            </a:r>
            <a:endParaRPr lang="en-US" sz="1600" dirty="0">
              <a:solidFill>
                <a:schemeClr val="tx2"/>
              </a:solidFill>
              <a:latin typeface="Candara"/>
              <a:cs typeface="Candara"/>
            </a:endParaRPr>
          </a:p>
          <a:p>
            <a:endParaRPr lang="en-US" sz="2000" baseline="-25000" dirty="0" smtClean="0">
              <a:solidFill>
                <a:schemeClr val="tx2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219200"/>
            <a:ext cx="3733800" cy="42614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906" y="533400"/>
            <a:ext cx="5276294" cy="27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solidFill>
              <a:schemeClr val="tx2"/>
            </a:solidFill>
            <a:latin typeface="Candara"/>
            <a:cs typeface="Candar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1081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Seshadri</dc:creator>
  <cp:lastModifiedBy>Nikita Butakov</cp:lastModifiedBy>
  <cp:revision>189</cp:revision>
  <dcterms:created xsi:type="dcterms:W3CDTF">2014-10-06T00:44:22Z</dcterms:created>
  <dcterms:modified xsi:type="dcterms:W3CDTF">2014-12-08T21:55:45Z</dcterms:modified>
</cp:coreProperties>
</file>