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charts/chart2.xml" ContentType="application/vnd.openxmlformats-officedocument.drawingml.char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rawings/drawing2.xml" ContentType="application/vnd.openxmlformats-officedocument.drawingml.chartshap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4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 id="2147483652" r:id="rId2"/>
    <p:sldMasterId id="2147483654" r:id="rId3"/>
    <p:sldMasterId id="2147483656" r:id="rId4"/>
    <p:sldMasterId id="2147483658" r:id="rId5"/>
    <p:sldMasterId id="2147483660" r:id="rId6"/>
    <p:sldMasterId id="2147484168" r:id="rId7"/>
    <p:sldMasterId id="2147484180" r:id="rId8"/>
    <p:sldMasterId id="2147484193" r:id="rId9"/>
    <p:sldMasterId id="2147484206" r:id="rId10"/>
    <p:sldMasterId id="2147484245" r:id="rId11"/>
  </p:sldMasterIdLst>
  <p:notesMasterIdLst>
    <p:notesMasterId r:id="rId40"/>
  </p:notesMasterIdLst>
  <p:handoutMasterIdLst>
    <p:handoutMasterId r:id="rId41"/>
  </p:handoutMasterIdLst>
  <p:sldIdLst>
    <p:sldId id="503" r:id="rId12"/>
    <p:sldId id="803" r:id="rId13"/>
    <p:sldId id="609" r:id="rId14"/>
    <p:sldId id="796" r:id="rId15"/>
    <p:sldId id="806" r:id="rId16"/>
    <p:sldId id="807" r:id="rId17"/>
    <p:sldId id="809" r:id="rId18"/>
    <p:sldId id="714" r:id="rId19"/>
    <p:sldId id="798" r:id="rId20"/>
    <p:sldId id="799" r:id="rId21"/>
    <p:sldId id="741" r:id="rId22"/>
    <p:sldId id="801" r:id="rId23"/>
    <p:sldId id="679" r:id="rId24"/>
    <p:sldId id="737" r:id="rId25"/>
    <p:sldId id="736" r:id="rId26"/>
    <p:sldId id="731" r:id="rId27"/>
    <p:sldId id="678" r:id="rId28"/>
    <p:sldId id="797" r:id="rId29"/>
    <p:sldId id="743" r:id="rId30"/>
    <p:sldId id="695" r:id="rId31"/>
    <p:sldId id="804" r:id="rId32"/>
    <p:sldId id="805" r:id="rId33"/>
    <p:sldId id="756" r:id="rId34"/>
    <p:sldId id="757" r:id="rId35"/>
    <p:sldId id="788" r:id="rId36"/>
    <p:sldId id="789" r:id="rId37"/>
    <p:sldId id="795" r:id="rId38"/>
    <p:sldId id="810" r:id="rId39"/>
  </p:sldIdLst>
  <p:sldSz cx="9144000" cy="6858000" type="screen4x3"/>
  <p:notesSz cx="6934200" cy="9220200"/>
  <p:defaultTextStyle>
    <a:defPPr>
      <a:defRPr lang="en-US"/>
    </a:defPPr>
    <a:lvl1pPr algn="l" rtl="0" fontAlgn="base">
      <a:spcBef>
        <a:spcPct val="0"/>
      </a:spcBef>
      <a:spcAft>
        <a:spcPct val="0"/>
      </a:spcAft>
      <a:defRPr sz="1400" b="1" kern="1200">
        <a:solidFill>
          <a:schemeClr val="tx1"/>
        </a:solidFill>
        <a:latin typeface="Arial Narrow" pitchFamily="34" charset="0"/>
        <a:ea typeface="+mn-ea"/>
        <a:cs typeface="+mn-cs"/>
      </a:defRPr>
    </a:lvl1pPr>
    <a:lvl2pPr marL="457200" algn="l" rtl="0" fontAlgn="base">
      <a:spcBef>
        <a:spcPct val="0"/>
      </a:spcBef>
      <a:spcAft>
        <a:spcPct val="0"/>
      </a:spcAft>
      <a:defRPr sz="1400" b="1" kern="1200">
        <a:solidFill>
          <a:schemeClr val="tx1"/>
        </a:solidFill>
        <a:latin typeface="Arial Narrow" pitchFamily="34" charset="0"/>
        <a:ea typeface="+mn-ea"/>
        <a:cs typeface="+mn-cs"/>
      </a:defRPr>
    </a:lvl2pPr>
    <a:lvl3pPr marL="914400" algn="l" rtl="0" fontAlgn="base">
      <a:spcBef>
        <a:spcPct val="0"/>
      </a:spcBef>
      <a:spcAft>
        <a:spcPct val="0"/>
      </a:spcAft>
      <a:defRPr sz="1400" b="1" kern="1200">
        <a:solidFill>
          <a:schemeClr val="tx1"/>
        </a:solidFill>
        <a:latin typeface="Arial Narrow" pitchFamily="34" charset="0"/>
        <a:ea typeface="+mn-ea"/>
        <a:cs typeface="+mn-cs"/>
      </a:defRPr>
    </a:lvl3pPr>
    <a:lvl4pPr marL="1371600" algn="l" rtl="0" fontAlgn="base">
      <a:spcBef>
        <a:spcPct val="0"/>
      </a:spcBef>
      <a:spcAft>
        <a:spcPct val="0"/>
      </a:spcAft>
      <a:defRPr sz="1400" b="1" kern="1200">
        <a:solidFill>
          <a:schemeClr val="tx1"/>
        </a:solidFill>
        <a:latin typeface="Arial Narrow" pitchFamily="34" charset="0"/>
        <a:ea typeface="+mn-ea"/>
        <a:cs typeface="+mn-cs"/>
      </a:defRPr>
    </a:lvl4pPr>
    <a:lvl5pPr marL="1828800" algn="l" rtl="0" fontAlgn="base">
      <a:spcBef>
        <a:spcPct val="0"/>
      </a:spcBef>
      <a:spcAft>
        <a:spcPct val="0"/>
      </a:spcAft>
      <a:defRPr sz="1400" b="1" kern="1200">
        <a:solidFill>
          <a:schemeClr val="tx1"/>
        </a:solidFill>
        <a:latin typeface="Arial Narrow" pitchFamily="34" charset="0"/>
        <a:ea typeface="+mn-ea"/>
        <a:cs typeface="+mn-cs"/>
      </a:defRPr>
    </a:lvl5pPr>
    <a:lvl6pPr marL="2286000" algn="l" defTabSz="914400" rtl="0" eaLnBrk="1" latinLnBrk="0" hangingPunct="1">
      <a:defRPr sz="1400" b="1" kern="1200">
        <a:solidFill>
          <a:schemeClr val="tx1"/>
        </a:solidFill>
        <a:latin typeface="Arial Narrow" pitchFamily="34" charset="0"/>
        <a:ea typeface="+mn-ea"/>
        <a:cs typeface="+mn-cs"/>
      </a:defRPr>
    </a:lvl6pPr>
    <a:lvl7pPr marL="2743200" algn="l" defTabSz="914400" rtl="0" eaLnBrk="1" latinLnBrk="0" hangingPunct="1">
      <a:defRPr sz="1400" b="1" kern="1200">
        <a:solidFill>
          <a:schemeClr val="tx1"/>
        </a:solidFill>
        <a:latin typeface="Arial Narrow" pitchFamily="34" charset="0"/>
        <a:ea typeface="+mn-ea"/>
        <a:cs typeface="+mn-cs"/>
      </a:defRPr>
    </a:lvl7pPr>
    <a:lvl8pPr marL="3200400" algn="l" defTabSz="914400" rtl="0" eaLnBrk="1" latinLnBrk="0" hangingPunct="1">
      <a:defRPr sz="1400" b="1" kern="1200">
        <a:solidFill>
          <a:schemeClr val="tx1"/>
        </a:solidFill>
        <a:latin typeface="Arial Narrow" pitchFamily="34" charset="0"/>
        <a:ea typeface="+mn-ea"/>
        <a:cs typeface="+mn-cs"/>
      </a:defRPr>
    </a:lvl8pPr>
    <a:lvl9pPr marL="3657600" algn="l" defTabSz="914400" rtl="0" eaLnBrk="1" latinLnBrk="0" hangingPunct="1">
      <a:defRPr sz="1400" b="1"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0000"/>
    <a:srgbClr val="FF0000"/>
    <a:srgbClr val="FF8000"/>
    <a:srgbClr val="949494"/>
    <a:srgbClr val="0B3B6C"/>
    <a:srgbClr val="656605"/>
    <a:srgbClr val="FFC72F"/>
    <a:srgbClr val="33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8814" autoAdjust="0"/>
  </p:normalViewPr>
  <p:slideViewPr>
    <p:cSldViewPr snapToGrid="0">
      <p:cViewPr varScale="1">
        <p:scale>
          <a:sx n="87" d="100"/>
          <a:sy n="87" d="100"/>
        </p:scale>
        <p:origin x="-1320" y="-91"/>
      </p:cViewPr>
      <p:guideLst>
        <p:guide orient="horz" pos="966"/>
        <p:guide orient="horz" pos="4281"/>
        <p:guide orient="horz"/>
        <p:guide orient="horz" pos="2524"/>
        <p:guide orient="horz" pos="2587"/>
        <p:guide orient="horz" pos="3739"/>
        <p:guide pos="3845"/>
        <p:guide pos="5628"/>
        <p:guide pos="2202"/>
        <p:guide pos="21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396"/>
    </p:cViewPr>
  </p:sorterViewPr>
  <p:notesViewPr>
    <p:cSldViewPr snapToGrid="0">
      <p:cViewPr>
        <p:scale>
          <a:sx n="50" d="100"/>
          <a:sy n="50" d="100"/>
        </p:scale>
        <p:origin x="-2616" y="768"/>
      </p:cViewPr>
      <p:guideLst>
        <p:guide orient="horz" pos="2905"/>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u077392\Documents\2011%20Documents\CO2%20Issues\Area%20Required%20for%20a%20Solar%20Energy%20Proces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u077392\Documents\2011%20Documents\CO2%20Issues\Area%20Required%20for%20a%20Solar%20Energy%20Proces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2000" b="1" i="0" u="none" strike="noStrike" baseline="0">
                <a:solidFill>
                  <a:srgbClr val="000000"/>
                </a:solidFill>
                <a:latin typeface="Arial"/>
                <a:ea typeface="Arial"/>
                <a:cs typeface="Arial"/>
              </a:defRPr>
            </a:pPr>
            <a:r>
              <a:rPr lang="en-US" sz="2000" dirty="0"/>
              <a:t>Area Required to Provide </a:t>
            </a:r>
            <a:r>
              <a:rPr lang="en-US" sz="2000" dirty="0" smtClean="0"/>
              <a:t>11.2</a:t>
            </a:r>
            <a:r>
              <a:rPr lang="en-US" sz="2000" baseline="0" dirty="0" smtClean="0"/>
              <a:t> </a:t>
            </a:r>
            <a:r>
              <a:rPr lang="en-US" sz="2000" dirty="0" smtClean="0"/>
              <a:t>KW </a:t>
            </a:r>
            <a:r>
              <a:rPr lang="en-US" sz="2000" dirty="0"/>
              <a:t>per US Citizen</a:t>
            </a:r>
          </a:p>
        </c:rich>
      </c:tx>
      <c:layout>
        <c:manualLayout>
          <c:xMode val="edge"/>
          <c:yMode val="edge"/>
          <c:x val="0.16293005975150188"/>
          <c:y val="9.0415913200723331E-3"/>
        </c:manualLayout>
      </c:layout>
      <c:spPr>
        <a:noFill/>
        <a:ln w="25400">
          <a:noFill/>
        </a:ln>
      </c:spPr>
    </c:title>
    <c:plotArea>
      <c:layout>
        <c:manualLayout>
          <c:layoutTarget val="inner"/>
          <c:xMode val="edge"/>
          <c:yMode val="edge"/>
          <c:x val="0.18634809662245386"/>
          <c:y val="0.14104901444281653"/>
          <c:w val="0.7638277218617483"/>
          <c:h val="0.71790298469903568"/>
        </c:manualLayout>
      </c:layout>
      <c:scatterChart>
        <c:scatterStyle val="lineMarker"/>
        <c:ser>
          <c:idx val="0"/>
          <c:order val="0"/>
          <c:spPr>
            <a:ln w="38100">
              <a:solidFill>
                <a:srgbClr val="000080"/>
              </a:solidFill>
              <a:prstDash val="solid"/>
            </a:ln>
          </c:spPr>
          <c:marker>
            <c:symbol val="none"/>
          </c:marker>
          <c:xVal>
            <c:numRef>
              <c:f>Calculations!$B$9:$B$27</c:f>
              <c:numCache>
                <c:formatCode>0.00%</c:formatCode>
                <c:ptCount val="19"/>
                <c:pt idx="0">
                  <c:v>1.0000000000000041E-3</c:v>
                </c:pt>
                <c:pt idx="1">
                  <c:v>2.0000000000000052E-3</c:v>
                </c:pt>
                <c:pt idx="2">
                  <c:v>3.0000000000000382E-3</c:v>
                </c:pt>
                <c:pt idx="3">
                  <c:v>4.0000000000000114E-3</c:v>
                </c:pt>
                <c:pt idx="4">
                  <c:v>5.0000000000000539E-3</c:v>
                </c:pt>
                <c:pt idx="5">
                  <c:v>6.0000000000000695E-3</c:v>
                </c:pt>
                <c:pt idx="6">
                  <c:v>7.0000000000000756E-3</c:v>
                </c:pt>
                <c:pt idx="7">
                  <c:v>8.0000000000000227E-3</c:v>
                </c:pt>
                <c:pt idx="8">
                  <c:v>9.0000000000000548E-3</c:v>
                </c:pt>
                <c:pt idx="9" formatCode="0%">
                  <c:v>1.0000000000000083E-2</c:v>
                </c:pt>
                <c:pt idx="10" formatCode="0%">
                  <c:v>2.0000000000000052E-2</c:v>
                </c:pt>
                <c:pt idx="11" formatCode="0%">
                  <c:v>3.0000000000000294E-2</c:v>
                </c:pt>
                <c:pt idx="12" formatCode="0%">
                  <c:v>4.0000000000000112E-2</c:v>
                </c:pt>
                <c:pt idx="13" formatCode="0%">
                  <c:v>5.0000000000000114E-2</c:v>
                </c:pt>
                <c:pt idx="14" formatCode="0%">
                  <c:v>6.0000000000000539E-2</c:v>
                </c:pt>
                <c:pt idx="15" formatCode="0%">
                  <c:v>7.0000000000000034E-2</c:v>
                </c:pt>
                <c:pt idx="16" formatCode="0%">
                  <c:v>8.0000000000000224E-2</c:v>
                </c:pt>
                <c:pt idx="17" formatCode="0%">
                  <c:v>9.0000000000000066E-2</c:v>
                </c:pt>
                <c:pt idx="18" formatCode="0%">
                  <c:v>0.10000000000000003</c:v>
                </c:pt>
              </c:numCache>
            </c:numRef>
          </c:xVal>
          <c:yVal>
            <c:numRef>
              <c:f>Calculations!$D$9:$D$27</c:f>
              <c:numCache>
                <c:formatCode>#,##0</c:formatCode>
                <c:ptCount val="19"/>
                <c:pt idx="0">
                  <c:v>5936293.4362934325</c:v>
                </c:pt>
                <c:pt idx="1">
                  <c:v>2968146.7181466864</c:v>
                </c:pt>
                <c:pt idx="2">
                  <c:v>1978764.4787644786</c:v>
                </c:pt>
                <c:pt idx="3">
                  <c:v>1484073.3590733611</c:v>
                </c:pt>
                <c:pt idx="4">
                  <c:v>1187258.6872586873</c:v>
                </c:pt>
                <c:pt idx="5">
                  <c:v>989382.23938223929</c:v>
                </c:pt>
                <c:pt idx="6">
                  <c:v>848041.91947049089</c:v>
                </c:pt>
                <c:pt idx="7">
                  <c:v>742036.67953667836</c:v>
                </c:pt>
                <c:pt idx="8">
                  <c:v>659588.15958815836</c:v>
                </c:pt>
                <c:pt idx="9">
                  <c:v>593629.34362935042</c:v>
                </c:pt>
                <c:pt idx="10">
                  <c:v>296814.67181467183</c:v>
                </c:pt>
                <c:pt idx="11">
                  <c:v>197876.44787644787</c:v>
                </c:pt>
                <c:pt idx="12">
                  <c:v>148407.335907336</c:v>
                </c:pt>
                <c:pt idx="13">
                  <c:v>118725.868725869</c:v>
                </c:pt>
                <c:pt idx="14">
                  <c:v>98938.223938223848</c:v>
                </c:pt>
                <c:pt idx="15">
                  <c:v>84804.191947049068</c:v>
                </c:pt>
                <c:pt idx="16">
                  <c:v>74203.667953667958</c:v>
                </c:pt>
                <c:pt idx="17">
                  <c:v>65958.815958816005</c:v>
                </c:pt>
                <c:pt idx="18">
                  <c:v>59362.934362934364</c:v>
                </c:pt>
              </c:numCache>
            </c:numRef>
          </c:yVal>
        </c:ser>
        <c:axId val="87136896"/>
        <c:axId val="87211008"/>
      </c:scatterChart>
      <c:valAx>
        <c:axId val="87136896"/>
        <c:scaling>
          <c:orientation val="minMax"/>
          <c:max val="5.0000000000000114E-2"/>
        </c:scaling>
        <c:axPos val="b"/>
        <c:minorGridlines>
          <c:spPr>
            <a:ln w="3175">
              <a:solidFill>
                <a:srgbClr val="000000"/>
              </a:solidFill>
              <a:prstDash val="solid"/>
            </a:ln>
          </c:spPr>
        </c:minorGridlines>
        <c:title>
          <c:tx>
            <c:rich>
              <a:bodyPr/>
              <a:lstStyle/>
              <a:p>
                <a:pPr>
                  <a:defRPr sz="1600" b="1" i="0" u="none" strike="noStrike" baseline="0">
                    <a:solidFill>
                      <a:srgbClr val="000000"/>
                    </a:solidFill>
                    <a:latin typeface="Arial"/>
                    <a:ea typeface="Arial"/>
                    <a:cs typeface="Arial"/>
                  </a:defRPr>
                </a:pPr>
                <a:r>
                  <a:rPr lang="en-US" sz="1600"/>
                  <a:t>Efficiency of Solar Conversion Process</a:t>
                </a:r>
              </a:p>
            </c:rich>
          </c:tx>
          <c:layout>
            <c:manualLayout>
              <c:xMode val="edge"/>
              <c:yMode val="edge"/>
              <c:x val="0.32798561219371103"/>
              <c:y val="0.93386994917706756"/>
            </c:manualLayout>
          </c:layout>
          <c:spPr>
            <a:noFill/>
            <a:ln w="25400">
              <a:noFill/>
            </a:ln>
          </c:spPr>
        </c:title>
        <c:numFmt formatCode="0%" sourceLinked="0"/>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87211008"/>
        <c:crosses val="autoZero"/>
        <c:crossBetween val="midCat"/>
        <c:majorUnit val="1.0000000000000083E-2"/>
        <c:minorUnit val="5.0000000000000565E-3"/>
      </c:valAx>
      <c:valAx>
        <c:axId val="87211008"/>
        <c:scaling>
          <c:orientation val="minMax"/>
        </c:scaling>
        <c:axPos val="l"/>
        <c:majorGridlines>
          <c:spPr>
            <a:ln w="3175">
              <a:solidFill>
                <a:srgbClr val="000000"/>
              </a:solidFill>
              <a:prstDash val="solid"/>
            </a:ln>
          </c:spPr>
        </c:majorGridlines>
        <c:title>
          <c:tx>
            <c:rich>
              <a:bodyPr/>
              <a:lstStyle/>
              <a:p>
                <a:pPr>
                  <a:defRPr sz="1600" b="1" i="0" u="none" strike="noStrike" baseline="0">
                    <a:solidFill>
                      <a:srgbClr val="000000"/>
                    </a:solidFill>
                    <a:latin typeface="Arial"/>
                    <a:ea typeface="Arial"/>
                    <a:cs typeface="Arial"/>
                  </a:defRPr>
                </a:pPr>
                <a:r>
                  <a:rPr lang="en-US" sz="1600" dirty="0"/>
                  <a:t>Square Miles of Solar Collector</a:t>
                </a:r>
              </a:p>
            </c:rich>
          </c:tx>
          <c:layout>
            <c:manualLayout>
              <c:xMode val="edge"/>
              <c:yMode val="edge"/>
              <c:x val="4.8940020209077492E-2"/>
              <c:y val="0.23116352410699514"/>
            </c:manualLayout>
          </c:layout>
          <c:spPr>
            <a:noFill/>
            <a:ln w="25400">
              <a:noFill/>
            </a:ln>
          </c:spPr>
        </c:title>
        <c:numFmt formatCode="#,##0" sourceLinked="1"/>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87136896"/>
        <c:crosses val="autoZero"/>
        <c:crossBetween val="midCat"/>
      </c:valAx>
      <c:spPr>
        <a:solidFill>
          <a:srgbClr val="C0C0C0"/>
        </a:solidFill>
        <a:ln w="12700">
          <a:solidFill>
            <a:srgbClr val="808080"/>
          </a:solidFill>
          <a:prstDash val="solid"/>
        </a:ln>
      </c:spPr>
    </c:plotArea>
    <c:plotVisOnly val="1"/>
    <c:dispBlanksAs val="gap"/>
  </c:chart>
  <c:spPr>
    <a:solidFill>
      <a:srgbClr val="FFFFFF"/>
    </a:solidFill>
    <a:ln w="3175">
      <a:noFill/>
      <a:prstDash val="solid"/>
    </a:ln>
  </c:spPr>
  <c:txPr>
    <a:bodyPr/>
    <a:lstStyle/>
    <a:p>
      <a:pPr>
        <a:defRPr sz="1100" b="0" i="0" u="none" strike="noStrike" baseline="0">
          <a:solidFill>
            <a:srgbClr val="000000"/>
          </a:solidFill>
          <a:latin typeface="Arial"/>
          <a:ea typeface="Arial"/>
          <a:cs typeface="Arial"/>
        </a:defRPr>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614423461637721"/>
          <c:y val="8.2083482202838912E-2"/>
          <c:w val="0.68432721169618071"/>
          <c:h val="0.76156467523954263"/>
        </c:manualLayout>
      </c:layout>
      <c:scatterChart>
        <c:scatterStyle val="lineMarker"/>
        <c:ser>
          <c:idx val="0"/>
          <c:order val="0"/>
          <c:spPr>
            <a:ln w="38100">
              <a:solidFill>
                <a:srgbClr val="000080"/>
              </a:solidFill>
              <a:prstDash val="solid"/>
            </a:ln>
          </c:spPr>
          <c:marker>
            <c:symbol val="none"/>
          </c:marker>
          <c:xVal>
            <c:numRef>
              <c:f>Calculations!$B$18:$B$117</c:f>
              <c:numCache>
                <c:formatCode>0%</c:formatCode>
                <c:ptCount val="100"/>
                <c:pt idx="0">
                  <c:v>1.0000000000000005E-2</c:v>
                </c:pt>
                <c:pt idx="1">
                  <c:v>2.0000000000000011E-2</c:v>
                </c:pt>
                <c:pt idx="2">
                  <c:v>3.0000000000000002E-2</c:v>
                </c:pt>
                <c:pt idx="3">
                  <c:v>4.0000000000000022E-2</c:v>
                </c:pt>
                <c:pt idx="4">
                  <c:v>0.05</c:v>
                </c:pt>
                <c:pt idx="5">
                  <c:v>6.0000000000000032E-2</c:v>
                </c:pt>
                <c:pt idx="6">
                  <c:v>7.0000000000000021E-2</c:v>
                </c:pt>
                <c:pt idx="7">
                  <c:v>8.0000000000000043E-2</c:v>
                </c:pt>
                <c:pt idx="8">
                  <c:v>9.0000000000000024E-2</c:v>
                </c:pt>
                <c:pt idx="9">
                  <c:v>0.10000000000000003</c:v>
                </c:pt>
                <c:pt idx="10">
                  <c:v>0.10999999999999999</c:v>
                </c:pt>
                <c:pt idx="11">
                  <c:v>0.11999999999999998</c:v>
                </c:pt>
                <c:pt idx="12">
                  <c:v>0.13</c:v>
                </c:pt>
                <c:pt idx="13">
                  <c:v>0.14000000000000001</c:v>
                </c:pt>
                <c:pt idx="14">
                  <c:v>0.15000000000000024</c:v>
                </c:pt>
                <c:pt idx="15">
                  <c:v>0.16</c:v>
                </c:pt>
                <c:pt idx="16">
                  <c:v>0.17</c:v>
                </c:pt>
                <c:pt idx="17">
                  <c:v>0.18000000000000024</c:v>
                </c:pt>
                <c:pt idx="18">
                  <c:v>0.19000000000000003</c:v>
                </c:pt>
                <c:pt idx="19">
                  <c:v>0.20000000000000004</c:v>
                </c:pt>
                <c:pt idx="20">
                  <c:v>0.21000000000000021</c:v>
                </c:pt>
                <c:pt idx="21">
                  <c:v>0.22000000000000006</c:v>
                </c:pt>
                <c:pt idx="22">
                  <c:v>0.23000000000000009</c:v>
                </c:pt>
                <c:pt idx="23">
                  <c:v>0.24000000000000021</c:v>
                </c:pt>
                <c:pt idx="24">
                  <c:v>0.25000000000000006</c:v>
                </c:pt>
                <c:pt idx="25">
                  <c:v>0.26000000000000006</c:v>
                </c:pt>
                <c:pt idx="26">
                  <c:v>0.27000000000000007</c:v>
                </c:pt>
                <c:pt idx="27">
                  <c:v>0.28000000000000008</c:v>
                </c:pt>
                <c:pt idx="28">
                  <c:v>0.29000000000000031</c:v>
                </c:pt>
                <c:pt idx="29">
                  <c:v>0.30000000000000032</c:v>
                </c:pt>
                <c:pt idx="30">
                  <c:v>0.31000000000000105</c:v>
                </c:pt>
                <c:pt idx="31">
                  <c:v>0.32000000000000117</c:v>
                </c:pt>
                <c:pt idx="32">
                  <c:v>0.3300000000000014</c:v>
                </c:pt>
                <c:pt idx="33">
                  <c:v>0.3400000000000003</c:v>
                </c:pt>
                <c:pt idx="34">
                  <c:v>0.35000000000000031</c:v>
                </c:pt>
                <c:pt idx="35">
                  <c:v>0.36000000000000032</c:v>
                </c:pt>
                <c:pt idx="36">
                  <c:v>0.37000000000000038</c:v>
                </c:pt>
                <c:pt idx="37">
                  <c:v>0.38000000000000123</c:v>
                </c:pt>
                <c:pt idx="38">
                  <c:v>0.39000000000000123</c:v>
                </c:pt>
                <c:pt idx="39">
                  <c:v>0.4000000000000003</c:v>
                </c:pt>
                <c:pt idx="40">
                  <c:v>0.41000000000000031</c:v>
                </c:pt>
                <c:pt idx="41">
                  <c:v>0.42000000000000032</c:v>
                </c:pt>
                <c:pt idx="42">
                  <c:v>0.43000000000000038</c:v>
                </c:pt>
                <c:pt idx="43">
                  <c:v>0.44000000000000022</c:v>
                </c:pt>
                <c:pt idx="44">
                  <c:v>0.45000000000000034</c:v>
                </c:pt>
                <c:pt idx="45">
                  <c:v>0.4600000000000003</c:v>
                </c:pt>
                <c:pt idx="46">
                  <c:v>0.47000000000000031</c:v>
                </c:pt>
                <c:pt idx="47">
                  <c:v>0.48000000000000032</c:v>
                </c:pt>
                <c:pt idx="48">
                  <c:v>0.49000000000000032</c:v>
                </c:pt>
                <c:pt idx="49">
                  <c:v>0.50000000000000022</c:v>
                </c:pt>
                <c:pt idx="50">
                  <c:v>0.51000000000000023</c:v>
                </c:pt>
                <c:pt idx="51">
                  <c:v>0.52000000000000024</c:v>
                </c:pt>
                <c:pt idx="52">
                  <c:v>0.53000000000000025</c:v>
                </c:pt>
                <c:pt idx="53">
                  <c:v>0.5400000000000007</c:v>
                </c:pt>
                <c:pt idx="54">
                  <c:v>0.5500000000000006</c:v>
                </c:pt>
                <c:pt idx="55">
                  <c:v>0.56000000000000061</c:v>
                </c:pt>
                <c:pt idx="56">
                  <c:v>0.57000000000000062</c:v>
                </c:pt>
                <c:pt idx="57">
                  <c:v>0.58000000000000029</c:v>
                </c:pt>
                <c:pt idx="58">
                  <c:v>0.5900000000000003</c:v>
                </c:pt>
                <c:pt idx="59">
                  <c:v>0.60000000000000064</c:v>
                </c:pt>
                <c:pt idx="60">
                  <c:v>0.61000000000000065</c:v>
                </c:pt>
                <c:pt idx="61">
                  <c:v>0.62000000000000222</c:v>
                </c:pt>
                <c:pt idx="62">
                  <c:v>0.63000000000000245</c:v>
                </c:pt>
                <c:pt idx="63">
                  <c:v>0.64000000000000246</c:v>
                </c:pt>
                <c:pt idx="64">
                  <c:v>0.65000000000000269</c:v>
                </c:pt>
                <c:pt idx="65">
                  <c:v>0.66000000000000292</c:v>
                </c:pt>
                <c:pt idx="66">
                  <c:v>0.67000000000000282</c:v>
                </c:pt>
                <c:pt idx="67">
                  <c:v>0.6800000000000006</c:v>
                </c:pt>
                <c:pt idx="68">
                  <c:v>0.69000000000000061</c:v>
                </c:pt>
                <c:pt idx="69">
                  <c:v>0.70000000000000062</c:v>
                </c:pt>
                <c:pt idx="70">
                  <c:v>0.71000000000000063</c:v>
                </c:pt>
                <c:pt idx="71">
                  <c:v>0.72000000000000064</c:v>
                </c:pt>
                <c:pt idx="72">
                  <c:v>0.73000000000000065</c:v>
                </c:pt>
                <c:pt idx="73">
                  <c:v>0.74000000000000232</c:v>
                </c:pt>
                <c:pt idx="74">
                  <c:v>0.75000000000000244</c:v>
                </c:pt>
                <c:pt idx="75">
                  <c:v>0.76000000000000256</c:v>
                </c:pt>
                <c:pt idx="76">
                  <c:v>0.77000000000000268</c:v>
                </c:pt>
                <c:pt idx="77">
                  <c:v>0.78000000000000069</c:v>
                </c:pt>
                <c:pt idx="78">
                  <c:v>0.7900000000000007</c:v>
                </c:pt>
                <c:pt idx="79">
                  <c:v>0.8000000000000006</c:v>
                </c:pt>
                <c:pt idx="80">
                  <c:v>0.81000000000000061</c:v>
                </c:pt>
                <c:pt idx="81">
                  <c:v>0.82000000000000062</c:v>
                </c:pt>
                <c:pt idx="82">
                  <c:v>0.83000000000000063</c:v>
                </c:pt>
                <c:pt idx="83">
                  <c:v>0.84000000000000064</c:v>
                </c:pt>
                <c:pt idx="84">
                  <c:v>0.85000000000000064</c:v>
                </c:pt>
                <c:pt idx="85">
                  <c:v>0.86000000000000065</c:v>
                </c:pt>
                <c:pt idx="86">
                  <c:v>0.87000000000000244</c:v>
                </c:pt>
                <c:pt idx="87">
                  <c:v>0.88000000000000067</c:v>
                </c:pt>
                <c:pt idx="88">
                  <c:v>0.89000000000000068</c:v>
                </c:pt>
                <c:pt idx="89">
                  <c:v>0.90000000000000069</c:v>
                </c:pt>
                <c:pt idx="90">
                  <c:v>0.9100000000000007</c:v>
                </c:pt>
                <c:pt idx="91">
                  <c:v>0.9200000000000006</c:v>
                </c:pt>
                <c:pt idx="92">
                  <c:v>0.9300000000000006</c:v>
                </c:pt>
                <c:pt idx="93">
                  <c:v>0.94000000000000061</c:v>
                </c:pt>
                <c:pt idx="94">
                  <c:v>0.95000000000000062</c:v>
                </c:pt>
                <c:pt idx="95">
                  <c:v>0.96000000000000063</c:v>
                </c:pt>
                <c:pt idx="96">
                  <c:v>0.97000000000000064</c:v>
                </c:pt>
                <c:pt idx="97">
                  <c:v>0.98000000000000054</c:v>
                </c:pt>
                <c:pt idx="98">
                  <c:v>0.99000000000000066</c:v>
                </c:pt>
                <c:pt idx="99">
                  <c:v>1.0000000000000007</c:v>
                </c:pt>
              </c:numCache>
            </c:numRef>
          </c:xVal>
          <c:yVal>
            <c:numRef>
              <c:f>Calculations!$D$18:$D$117</c:f>
              <c:numCache>
                <c:formatCode>#,##0</c:formatCode>
                <c:ptCount val="100"/>
                <c:pt idx="0">
                  <c:v>664864.86486486543</c:v>
                </c:pt>
                <c:pt idx="1">
                  <c:v>332432.43243243248</c:v>
                </c:pt>
                <c:pt idx="2">
                  <c:v>221621.62162162163</c:v>
                </c:pt>
                <c:pt idx="3">
                  <c:v>166216.21621621624</c:v>
                </c:pt>
                <c:pt idx="4">
                  <c:v>132972.9729729731</c:v>
                </c:pt>
                <c:pt idx="5">
                  <c:v>110810.81081081081</c:v>
                </c:pt>
                <c:pt idx="6">
                  <c:v>94980.694980694985</c:v>
                </c:pt>
                <c:pt idx="7">
                  <c:v>83108.108108108427</c:v>
                </c:pt>
                <c:pt idx="8">
                  <c:v>73873.873873873818</c:v>
                </c:pt>
                <c:pt idx="9">
                  <c:v>66486.486486486479</c:v>
                </c:pt>
                <c:pt idx="10">
                  <c:v>60442.260442260267</c:v>
                </c:pt>
                <c:pt idx="11">
                  <c:v>55405.405405405414</c:v>
                </c:pt>
                <c:pt idx="12">
                  <c:v>51143.451143451159</c:v>
                </c:pt>
                <c:pt idx="13">
                  <c:v>47490.347490347543</c:v>
                </c:pt>
                <c:pt idx="14">
                  <c:v>44324.324324324341</c:v>
                </c:pt>
                <c:pt idx="15">
                  <c:v>41554.054054054213</c:v>
                </c:pt>
                <c:pt idx="16">
                  <c:v>39109.697933227326</c:v>
                </c:pt>
                <c:pt idx="17">
                  <c:v>36936.936936937003</c:v>
                </c:pt>
                <c:pt idx="18">
                  <c:v>34992.887624466603</c:v>
                </c:pt>
                <c:pt idx="19">
                  <c:v>33243.243243243225</c:v>
                </c:pt>
                <c:pt idx="20">
                  <c:v>31660.231660231653</c:v>
                </c:pt>
                <c:pt idx="21">
                  <c:v>30221.130221130119</c:v>
                </c:pt>
                <c:pt idx="22">
                  <c:v>28907.16803760282</c:v>
                </c:pt>
                <c:pt idx="23">
                  <c:v>27702.702702702725</c:v>
                </c:pt>
                <c:pt idx="24">
                  <c:v>26594.594594594651</c:v>
                </c:pt>
                <c:pt idx="25">
                  <c:v>25571.725571725558</c:v>
                </c:pt>
                <c:pt idx="26">
                  <c:v>24624.624624624685</c:v>
                </c:pt>
                <c:pt idx="27">
                  <c:v>23745.173745173743</c:v>
                </c:pt>
                <c:pt idx="28">
                  <c:v>22926.374650512556</c:v>
                </c:pt>
                <c:pt idx="29">
                  <c:v>22162.16216216216</c:v>
                </c:pt>
                <c:pt idx="30">
                  <c:v>21447.25370531822</c:v>
                </c:pt>
                <c:pt idx="31">
                  <c:v>20777.027027027019</c:v>
                </c:pt>
                <c:pt idx="32">
                  <c:v>20147.420147420144</c:v>
                </c:pt>
                <c:pt idx="33">
                  <c:v>19554.848966613667</c:v>
                </c:pt>
                <c:pt idx="34">
                  <c:v>18996.138996138914</c:v>
                </c:pt>
                <c:pt idx="35">
                  <c:v>18468.468468468465</c:v>
                </c:pt>
                <c:pt idx="36">
                  <c:v>17969.320672023357</c:v>
                </c:pt>
                <c:pt idx="37">
                  <c:v>17496.443812233359</c:v>
                </c:pt>
                <c:pt idx="38">
                  <c:v>17047.81704781696</c:v>
                </c:pt>
                <c:pt idx="39">
                  <c:v>16621.62162162162</c:v>
                </c:pt>
                <c:pt idx="40">
                  <c:v>16216.21621621624</c:v>
                </c:pt>
                <c:pt idx="41">
                  <c:v>15830.115830115828</c:v>
                </c:pt>
                <c:pt idx="42">
                  <c:v>15461.973601508482</c:v>
                </c:pt>
                <c:pt idx="43">
                  <c:v>15110.565110565061</c:v>
                </c:pt>
                <c:pt idx="44">
                  <c:v>14774.774774774774</c:v>
                </c:pt>
                <c:pt idx="45">
                  <c:v>14453.584018801439</c:v>
                </c:pt>
                <c:pt idx="46">
                  <c:v>14146.060954571587</c:v>
                </c:pt>
                <c:pt idx="47">
                  <c:v>13851.351351351346</c:v>
                </c:pt>
                <c:pt idx="48">
                  <c:v>13568.670711527848</c:v>
                </c:pt>
                <c:pt idx="49">
                  <c:v>13297.297297297291</c:v>
                </c:pt>
                <c:pt idx="50">
                  <c:v>13036.565977742443</c:v>
                </c:pt>
                <c:pt idx="51">
                  <c:v>12785.862785862782</c:v>
                </c:pt>
                <c:pt idx="52">
                  <c:v>12544.620091789899</c:v>
                </c:pt>
                <c:pt idx="53">
                  <c:v>12312.312312312341</c:v>
                </c:pt>
                <c:pt idx="54">
                  <c:v>12088.452088452084</c:v>
                </c:pt>
                <c:pt idx="55">
                  <c:v>11872.586872586866</c:v>
                </c:pt>
                <c:pt idx="56">
                  <c:v>11664.295874822186</c:v>
                </c:pt>
                <c:pt idx="57">
                  <c:v>11463.187325256285</c:v>
                </c:pt>
                <c:pt idx="58">
                  <c:v>11268.896014658685</c:v>
                </c:pt>
                <c:pt idx="59">
                  <c:v>11081.081081081073</c:v>
                </c:pt>
                <c:pt idx="60">
                  <c:v>10899.424014178108</c:v>
                </c:pt>
                <c:pt idx="61">
                  <c:v>10723.626852659108</c:v>
                </c:pt>
                <c:pt idx="62">
                  <c:v>10553.410553410549</c:v>
                </c:pt>
                <c:pt idx="63">
                  <c:v>10388.51351351351</c:v>
                </c:pt>
                <c:pt idx="64">
                  <c:v>10228.690228690224</c:v>
                </c:pt>
                <c:pt idx="65">
                  <c:v>10073.71007371007</c:v>
                </c:pt>
                <c:pt idx="66">
                  <c:v>9923.356192012905</c:v>
                </c:pt>
                <c:pt idx="67">
                  <c:v>9777.4244833068369</c:v>
                </c:pt>
                <c:pt idx="68">
                  <c:v>9635.7226792009351</c:v>
                </c:pt>
                <c:pt idx="69">
                  <c:v>9498.0694980694934</c:v>
                </c:pt>
                <c:pt idx="70">
                  <c:v>9364.2938713361636</c:v>
                </c:pt>
                <c:pt idx="71">
                  <c:v>9234.2342342342308</c:v>
                </c:pt>
                <c:pt idx="72">
                  <c:v>9107.7378748611573</c:v>
                </c:pt>
                <c:pt idx="73">
                  <c:v>8984.6603360116842</c:v>
                </c:pt>
                <c:pt idx="74">
                  <c:v>8864.864864864845</c:v>
                </c:pt>
                <c:pt idx="75">
                  <c:v>8748.2219061166761</c:v>
                </c:pt>
                <c:pt idx="76">
                  <c:v>8634.6086346085758</c:v>
                </c:pt>
                <c:pt idx="77">
                  <c:v>8523.9085239084689</c:v>
                </c:pt>
                <c:pt idx="78">
                  <c:v>8416.010947656514</c:v>
                </c:pt>
                <c:pt idx="79">
                  <c:v>8310.8108108108063</c:v>
                </c:pt>
                <c:pt idx="80">
                  <c:v>8208.2082082082088</c:v>
                </c:pt>
                <c:pt idx="81">
                  <c:v>8108.1081081081038</c:v>
                </c:pt>
                <c:pt idx="82">
                  <c:v>8010.4200586128245</c:v>
                </c:pt>
                <c:pt idx="83">
                  <c:v>7915.0579150579124</c:v>
                </c:pt>
                <c:pt idx="84">
                  <c:v>7821.9395866454615</c:v>
                </c:pt>
                <c:pt idx="85">
                  <c:v>7730.9868007542382</c:v>
                </c:pt>
                <c:pt idx="86">
                  <c:v>7642.1248835041924</c:v>
                </c:pt>
                <c:pt idx="87">
                  <c:v>7555.2825552825498</c:v>
                </c:pt>
                <c:pt idx="88">
                  <c:v>7470.3917400546634</c:v>
                </c:pt>
                <c:pt idx="89">
                  <c:v>7387.3873873873672</c:v>
                </c:pt>
                <c:pt idx="90">
                  <c:v>7306.2073062073005</c:v>
                </c:pt>
                <c:pt idx="91">
                  <c:v>7226.7920094007204</c:v>
                </c:pt>
                <c:pt idx="92">
                  <c:v>7149.0845684394044</c:v>
                </c:pt>
                <c:pt idx="93">
                  <c:v>7073.0304772857935</c:v>
                </c:pt>
                <c:pt idx="94">
                  <c:v>6998.5775248933114</c:v>
                </c:pt>
                <c:pt idx="95">
                  <c:v>6925.6756756756904</c:v>
                </c:pt>
                <c:pt idx="96">
                  <c:v>6854.2769573697369</c:v>
                </c:pt>
                <c:pt idx="97">
                  <c:v>6784.3353557639239</c:v>
                </c:pt>
                <c:pt idx="98">
                  <c:v>6715.8067158067115</c:v>
                </c:pt>
                <c:pt idx="99">
                  <c:v>6648.6486486486456</c:v>
                </c:pt>
              </c:numCache>
            </c:numRef>
          </c:yVal>
        </c:ser>
        <c:axId val="87268736"/>
        <c:axId val="60118528"/>
      </c:scatterChart>
      <c:valAx>
        <c:axId val="87268736"/>
        <c:scaling>
          <c:orientation val="minMax"/>
          <c:max val="0.4"/>
          <c:min val="0.1"/>
        </c:scaling>
        <c:axPos val="b"/>
        <c:minorGridlines>
          <c:spPr>
            <a:ln w="3175">
              <a:solidFill>
                <a:srgbClr val="000000"/>
              </a:solidFill>
              <a:prstDash val="solid"/>
            </a:ln>
          </c:spPr>
        </c:minorGridlines>
        <c:title>
          <c:tx>
            <c:rich>
              <a:bodyPr/>
              <a:lstStyle/>
              <a:p>
                <a:pPr>
                  <a:defRPr sz="1125" b="1" i="0" u="none" strike="noStrike" baseline="0">
                    <a:solidFill>
                      <a:srgbClr val="000000"/>
                    </a:solidFill>
                    <a:latin typeface="Arial"/>
                    <a:ea typeface="Arial"/>
                    <a:cs typeface="Arial"/>
                  </a:defRPr>
                </a:pPr>
                <a:r>
                  <a:rPr lang="en-US"/>
                  <a:t>Efficiency of Solar Conversion Process</a:t>
                </a:r>
              </a:p>
            </c:rich>
          </c:tx>
          <c:layout>
            <c:manualLayout>
              <c:xMode val="edge"/>
              <c:yMode val="edge"/>
              <c:x val="0.23627939131852696"/>
              <c:y val="0.9260690437185306"/>
            </c:manualLayout>
          </c:layout>
          <c:spPr>
            <a:noFill/>
            <a:ln w="25400">
              <a:noFill/>
            </a:ln>
          </c:spPr>
        </c:title>
        <c:numFmt formatCode="0%" sourceLinked="1"/>
        <c:tickLblPos val="nextTo"/>
        <c:spPr>
          <a:ln w="3175">
            <a:solidFill>
              <a:srgbClr val="000000"/>
            </a:solidFill>
            <a:prstDash val="solid"/>
          </a:ln>
        </c:spPr>
        <c:txPr>
          <a:bodyPr rot="0" vert="horz"/>
          <a:lstStyle/>
          <a:p>
            <a:pPr>
              <a:defRPr sz="1125" b="0" i="0" u="none" strike="noStrike" baseline="0">
                <a:solidFill>
                  <a:srgbClr val="000000"/>
                </a:solidFill>
                <a:latin typeface="Arial"/>
                <a:ea typeface="Arial"/>
                <a:cs typeface="Arial"/>
              </a:defRPr>
            </a:pPr>
            <a:endParaRPr lang="en-US"/>
          </a:p>
        </c:txPr>
        <c:crossAx val="60118528"/>
        <c:crosses val="autoZero"/>
        <c:crossBetween val="midCat"/>
        <c:majorUnit val="4.0000000000000022E-2"/>
        <c:minorUnit val="4.0000000000000022E-2"/>
      </c:valAx>
      <c:valAx>
        <c:axId val="60118528"/>
        <c:scaling>
          <c:orientation val="minMax"/>
          <c:max val="70000"/>
        </c:scaling>
        <c:axPos val="l"/>
        <c:majorGridlines>
          <c:spPr>
            <a:ln w="3175">
              <a:solidFill>
                <a:srgbClr val="000000"/>
              </a:solidFill>
              <a:prstDash val="solid"/>
            </a:ln>
          </c:spPr>
        </c:majorGridlines>
        <c:title>
          <c:tx>
            <c:rich>
              <a:bodyPr/>
              <a:lstStyle/>
              <a:p>
                <a:pPr>
                  <a:defRPr sz="1125" b="1" i="0" u="none" strike="noStrike" baseline="0">
                    <a:solidFill>
                      <a:srgbClr val="000000"/>
                    </a:solidFill>
                    <a:latin typeface="Arial"/>
                    <a:ea typeface="Arial"/>
                    <a:cs typeface="Arial"/>
                  </a:defRPr>
                </a:pPr>
                <a:r>
                  <a:rPr lang="en-US"/>
                  <a:t>Square Miles of Solar Collector</a:t>
                </a:r>
              </a:p>
            </c:rich>
          </c:tx>
          <c:layout>
            <c:manualLayout>
              <c:xMode val="edge"/>
              <c:yMode val="edge"/>
              <c:x val="4.1876234239285534E-2"/>
              <c:y val="0.21357466963019911"/>
            </c:manualLayout>
          </c:layout>
          <c:spPr>
            <a:noFill/>
            <a:ln w="25400">
              <a:noFill/>
            </a:ln>
          </c:spPr>
        </c:title>
        <c:numFmt formatCode="#,##0" sourceLinked="1"/>
        <c:tickLblPos val="nextTo"/>
        <c:spPr>
          <a:ln w="3175">
            <a:solidFill>
              <a:srgbClr val="000000"/>
            </a:solidFill>
            <a:prstDash val="solid"/>
          </a:ln>
        </c:spPr>
        <c:txPr>
          <a:bodyPr rot="0" vert="horz"/>
          <a:lstStyle/>
          <a:p>
            <a:pPr>
              <a:defRPr sz="1125" b="0" i="0" u="none" strike="noStrike" baseline="0">
                <a:solidFill>
                  <a:srgbClr val="000000"/>
                </a:solidFill>
                <a:latin typeface="Arial"/>
                <a:ea typeface="Arial"/>
                <a:cs typeface="Arial"/>
              </a:defRPr>
            </a:pPr>
            <a:endParaRPr lang="en-US"/>
          </a:p>
        </c:txPr>
        <c:crossAx val="87268736"/>
        <c:crosses val="autoZero"/>
        <c:crossBetween val="midCat"/>
        <c:majorUnit val="5000"/>
        <c:minorUnit val="1000"/>
      </c:valAx>
      <c:spPr>
        <a:solidFill>
          <a:schemeClr val="bg1"/>
        </a:solidFill>
        <a:ln w="12700">
          <a:solidFill>
            <a:srgbClr val="808080"/>
          </a:solidFill>
          <a:prstDash val="solid"/>
        </a:ln>
      </c:spPr>
    </c:plotArea>
    <c:plotVisOnly val="1"/>
    <c:dispBlanksAs val="gap"/>
  </c:chart>
  <c:spPr>
    <a:solidFill>
      <a:srgbClr val="FFFFFF"/>
    </a:solidFill>
    <a:ln w="3175">
      <a:solidFill>
        <a:srgbClr val="000000"/>
      </a:solidFill>
      <a:prstDash val="solid"/>
    </a:ln>
  </c:spPr>
  <c:txPr>
    <a:bodyPr/>
    <a:lstStyle/>
    <a:p>
      <a:pPr>
        <a:defRPr sz="1125" b="0" i="0" u="none" strike="noStrike" baseline="0">
          <a:solidFill>
            <a:srgbClr val="000000"/>
          </a:solidFill>
          <a:latin typeface="Arial"/>
          <a:ea typeface="Arial"/>
          <a:cs typeface="Arial"/>
        </a:defRPr>
      </a:pPr>
      <a:endParaRPr lang="en-US"/>
    </a:p>
  </c:txPr>
  <c:externalData r:id="rId1"/>
  <c:userShapes r:id="rId2"/>
</c:chartSpace>
</file>

<file path=ppt/drawings/_rels/drawing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image" Target="../media/image52.png"/></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e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1.emf"/></Relationships>
</file>

<file path=ppt/drawings/drawing1.xml><?xml version="1.0" encoding="utf-8"?>
<c:userShapes xmlns:c="http://schemas.openxmlformats.org/drawingml/2006/chart">
  <cdr:relSizeAnchor xmlns:cdr="http://schemas.openxmlformats.org/drawingml/2006/chartDrawing">
    <cdr:from>
      <cdr:x>0.19819</cdr:x>
      <cdr:y>0.08167</cdr:y>
    </cdr:from>
    <cdr:to>
      <cdr:x>0.82851</cdr:x>
      <cdr:y>0.11734</cdr:y>
    </cdr:to>
    <cdr:sp macro="" textlink="">
      <cdr:nvSpPr>
        <cdr:cNvPr id="3073" name="Text Box 1"/>
        <cdr:cNvSpPr txBox="1">
          <a:spLocks xmlns:a="http://schemas.openxmlformats.org/drawingml/2006/main" noChangeArrowheads="1"/>
        </cdr:cNvSpPr>
      </cdr:nvSpPr>
      <cdr:spPr bwMode="auto">
        <a:xfrm xmlns:a="http://schemas.openxmlformats.org/drawingml/2006/main">
          <a:off x="1709983" y="475806"/>
          <a:ext cx="5438220" cy="2077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1200" b="0" i="0" u="none" strike="noStrike" baseline="0" dirty="0">
              <a:solidFill>
                <a:srgbClr val="000000"/>
              </a:solidFill>
              <a:latin typeface="Arial"/>
              <a:cs typeface="Arial"/>
            </a:rPr>
            <a:t>Assumes 4.8 </a:t>
          </a:r>
          <a:r>
            <a:rPr lang="en-US" sz="1200" b="0" i="0" u="none" strike="noStrike" baseline="0" dirty="0" err="1">
              <a:solidFill>
                <a:srgbClr val="000000"/>
              </a:solidFill>
              <a:latin typeface="Arial"/>
              <a:cs typeface="Arial"/>
            </a:rPr>
            <a:t>KWHr</a:t>
          </a:r>
          <a:r>
            <a:rPr lang="en-US" sz="1200" b="0" i="0" u="none" strike="noStrike" baseline="0" dirty="0">
              <a:solidFill>
                <a:srgbClr val="000000"/>
              </a:solidFill>
              <a:latin typeface="Arial"/>
              <a:cs typeface="Arial"/>
            </a:rPr>
            <a:t> m</a:t>
          </a:r>
          <a:r>
            <a:rPr lang="en-US" sz="1200" b="0" i="0" u="none" strike="noStrike" baseline="30000" dirty="0">
              <a:solidFill>
                <a:srgbClr val="000000"/>
              </a:solidFill>
              <a:latin typeface="Arial"/>
              <a:cs typeface="Arial"/>
            </a:rPr>
            <a:t>-2</a:t>
          </a:r>
          <a:r>
            <a:rPr lang="en-US" sz="1200" b="0" i="0" u="none" strike="noStrike" baseline="0" dirty="0">
              <a:solidFill>
                <a:srgbClr val="000000"/>
              </a:solidFill>
              <a:latin typeface="Arial"/>
              <a:cs typeface="Arial"/>
            </a:rPr>
            <a:t> d</a:t>
          </a:r>
          <a:r>
            <a:rPr lang="en-US" sz="1200" b="0" i="0" u="none" strike="noStrike" baseline="30000" dirty="0">
              <a:solidFill>
                <a:srgbClr val="000000"/>
              </a:solidFill>
              <a:latin typeface="Arial"/>
              <a:cs typeface="Arial"/>
            </a:rPr>
            <a:t>-1</a:t>
          </a:r>
          <a:r>
            <a:rPr lang="en-US" sz="1200" b="0" i="0" u="none" strike="noStrike" baseline="0" dirty="0">
              <a:solidFill>
                <a:srgbClr val="000000"/>
              </a:solidFill>
              <a:latin typeface="Arial"/>
              <a:cs typeface="Arial"/>
            </a:rPr>
            <a:t> average solar </a:t>
          </a:r>
          <a:r>
            <a:rPr lang="en-US" sz="1200" b="0" i="0" u="none" strike="noStrike" baseline="0" dirty="0" err="1">
              <a:solidFill>
                <a:srgbClr val="000000"/>
              </a:solidFill>
              <a:latin typeface="Arial"/>
              <a:cs typeface="Arial"/>
            </a:rPr>
            <a:t>insolation</a:t>
          </a:r>
          <a:r>
            <a:rPr lang="en-US" sz="1200" b="0" i="0" u="none" strike="noStrike" baseline="0" dirty="0">
              <a:solidFill>
                <a:srgbClr val="000000"/>
              </a:solidFill>
              <a:latin typeface="Arial"/>
              <a:cs typeface="Arial"/>
            </a:rPr>
            <a:t> and no losses in distribution</a:t>
          </a:r>
        </a:p>
      </cdr:txBody>
    </cdr:sp>
  </cdr:relSizeAnchor>
  <cdr:relSizeAnchor xmlns:cdr="http://schemas.openxmlformats.org/drawingml/2006/chartDrawing">
    <cdr:from>
      <cdr:x>0.29531</cdr:x>
      <cdr:y>0.66372</cdr:y>
    </cdr:from>
    <cdr:to>
      <cdr:x>0.29531</cdr:x>
      <cdr:y>0.76756</cdr:y>
    </cdr:to>
    <cdr:sp macro="" textlink="">
      <cdr:nvSpPr>
        <cdr:cNvPr id="3074" name="Line 2"/>
        <cdr:cNvSpPr>
          <a:spLocks xmlns:a="http://schemas.openxmlformats.org/drawingml/2006/main" noChangeShapeType="1"/>
        </cdr:cNvSpPr>
      </cdr:nvSpPr>
      <cdr:spPr bwMode="auto">
        <a:xfrm xmlns:a="http://schemas.openxmlformats.org/drawingml/2006/main">
          <a:off x="2164591" y="3372944"/>
          <a:ext cx="0" cy="527704"/>
        </a:xfrm>
        <a:prstGeom xmlns:a="http://schemas.openxmlformats.org/drawingml/2006/main" prst="line">
          <a:avLst/>
        </a:prstGeom>
        <a:noFill xmlns:a="http://schemas.openxmlformats.org/drawingml/2006/main"/>
        <a:ln xmlns:a="http://schemas.openxmlformats.org/drawingml/2006/main" w="222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0.2072</cdr:x>
      <cdr:y>0.21398</cdr:y>
    </cdr:from>
    <cdr:to>
      <cdr:x>0.20825</cdr:x>
      <cdr:y>0.33514</cdr:y>
    </cdr:to>
    <cdr:sp macro="" textlink="">
      <cdr:nvSpPr>
        <cdr:cNvPr id="3075" name="Line 3"/>
        <cdr:cNvSpPr>
          <a:spLocks xmlns:a="http://schemas.openxmlformats.org/drawingml/2006/main" noChangeShapeType="1"/>
        </cdr:cNvSpPr>
      </cdr:nvSpPr>
      <cdr:spPr bwMode="auto">
        <a:xfrm xmlns:a="http://schemas.openxmlformats.org/drawingml/2006/main">
          <a:off x="1518777" y="1087415"/>
          <a:ext cx="7697" cy="615723"/>
        </a:xfrm>
        <a:prstGeom xmlns:a="http://schemas.openxmlformats.org/drawingml/2006/main" prst="line">
          <a:avLst/>
        </a:prstGeom>
        <a:noFill xmlns:a="http://schemas.openxmlformats.org/drawingml/2006/main"/>
        <a:ln xmlns:a="http://schemas.openxmlformats.org/drawingml/2006/main" w="222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0.1502</cdr:x>
      <cdr:y>0.17773</cdr:y>
    </cdr:from>
    <cdr:to>
      <cdr:x>0.29542</cdr:x>
      <cdr:y>0.21295</cdr:y>
    </cdr:to>
    <cdr:sp macro="" textlink="">
      <cdr:nvSpPr>
        <cdr:cNvPr id="3077" name="Text Box 5"/>
        <cdr:cNvSpPr txBox="1">
          <a:spLocks xmlns:a="http://schemas.openxmlformats.org/drawingml/2006/main" noChangeArrowheads="1"/>
        </cdr:cNvSpPr>
      </cdr:nvSpPr>
      <cdr:spPr bwMode="auto">
        <a:xfrm xmlns:a="http://schemas.openxmlformats.org/drawingml/2006/main">
          <a:off x="1234187" y="970674"/>
          <a:ext cx="1193268" cy="192360"/>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wrap="square" lIns="18288" tIns="22860" rIns="0" bIns="0" anchor="t" upright="1">
          <a:spAutoFit/>
        </a:bodyPr>
        <a:lstStyle xmlns:a="http://schemas.openxmlformats.org/drawingml/2006/main"/>
        <a:p xmlns:a="http://schemas.openxmlformats.org/drawingml/2006/main">
          <a:pPr algn="ctr" rtl="0">
            <a:defRPr sz="1000"/>
          </a:pPr>
          <a:r>
            <a:rPr lang="en-US" sz="1100" b="0" i="0" u="none" strike="noStrike" baseline="0" dirty="0">
              <a:solidFill>
                <a:srgbClr val="000000"/>
              </a:solidFill>
              <a:latin typeface="Arial"/>
              <a:cs typeface="Arial"/>
            </a:rPr>
            <a:t>Energy Crops</a:t>
          </a:r>
        </a:p>
      </cdr:txBody>
    </cdr:sp>
  </cdr:relSizeAnchor>
  <cdr:relSizeAnchor xmlns:cdr="http://schemas.openxmlformats.org/drawingml/2006/chartDrawing">
    <cdr:from>
      <cdr:x>0.25301</cdr:x>
      <cdr:y>0.66189</cdr:y>
    </cdr:from>
    <cdr:to>
      <cdr:x>0.35261</cdr:x>
      <cdr:y>0.72811</cdr:y>
    </cdr:to>
    <cdr:sp macro="" textlink="">
      <cdr:nvSpPr>
        <cdr:cNvPr id="3079" name="Text Box 7"/>
        <cdr:cNvSpPr txBox="1">
          <a:spLocks xmlns:a="http://schemas.openxmlformats.org/drawingml/2006/main" noChangeArrowheads="1"/>
        </cdr:cNvSpPr>
      </cdr:nvSpPr>
      <cdr:spPr bwMode="auto">
        <a:xfrm xmlns:a="http://schemas.openxmlformats.org/drawingml/2006/main">
          <a:off x="2078973" y="3614920"/>
          <a:ext cx="818409" cy="361637"/>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wrap="square" lIns="18288" tIns="22860" rIns="0" bIns="0" anchor="t" upright="1">
          <a:spAutoFit/>
        </a:bodyPr>
        <a:lstStyle xmlns:a="http://schemas.openxmlformats.org/drawingml/2006/main"/>
        <a:p xmlns:a="http://schemas.openxmlformats.org/drawingml/2006/main">
          <a:pPr algn="ctr" rtl="0">
            <a:defRPr sz="1000"/>
          </a:pPr>
          <a:r>
            <a:rPr lang="en-US" sz="1100" b="0" i="0" u="none" strike="noStrike" baseline="0" dirty="0" smtClean="0">
              <a:solidFill>
                <a:srgbClr val="000000"/>
              </a:solidFill>
              <a:latin typeface="Arial"/>
              <a:cs typeface="Arial"/>
            </a:rPr>
            <a:t>Microalgae (lab)</a:t>
          </a:r>
          <a:endParaRPr lang="en-US" sz="1100" b="0" i="0" u="none" strike="noStrike" baseline="0" dirty="0">
            <a:solidFill>
              <a:srgbClr val="000000"/>
            </a:solidFill>
            <a:latin typeface="Arial"/>
            <a:cs typeface="Aria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0.26654</cdr:x>
      <cdr:y>0.5752</cdr:y>
    </cdr:from>
    <cdr:to>
      <cdr:x>0.43711</cdr:x>
      <cdr:y>0.78957</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077228" y="1909341"/>
          <a:ext cx="689351" cy="711595"/>
        </a:xfrm>
        <a:prstGeom xmlns:a="http://schemas.openxmlformats.org/drawingml/2006/main" prst="rect">
          <a:avLst/>
        </a:prstGeom>
      </cdr:spPr>
    </cdr:pic>
  </cdr:relSizeAnchor>
  <cdr:relSizeAnchor xmlns:cdr="http://schemas.openxmlformats.org/drawingml/2006/chartDrawing">
    <cdr:from>
      <cdr:x>0.60356</cdr:x>
      <cdr:y>0.1973</cdr:y>
    </cdr:from>
    <cdr:to>
      <cdr:x>0.8295</cdr:x>
      <cdr:y>0.41001</cdr:y>
    </cdr:to>
    <cdr:grpSp>
      <cdr:nvGrpSpPr>
        <cdr:cNvPr id="5" name="Group 4"/>
        <cdr:cNvGrpSpPr/>
      </cdr:nvGrpSpPr>
      <cdr:grpSpPr>
        <a:xfrm xmlns:a="http://schemas.openxmlformats.org/drawingml/2006/main">
          <a:off x="2439262" y="654930"/>
          <a:ext cx="913127" cy="706083"/>
          <a:chOff x="4804138" y="3067323"/>
          <a:chExt cx="2642232" cy="2411729"/>
        </a:xfrm>
      </cdr:grpSpPr>
      <cdr:pic>
        <cdr:nvPicPr>
          <cdr:cNvPr id="6" name="Picture 5" descr="http://img2.embroiderydesigns.com/StockDesign/Large/Oklahoma_Embroidery/bdvto.jp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2"/>
          <a:srcRect xmlns:a="http://schemas.openxmlformats.org/drawingml/2006/main" l="20347" r="21505"/>
          <a:stretch xmlns:a="http://schemas.openxmlformats.org/drawingml/2006/main">
            <a:fillRect/>
          </a:stretch>
        </cdr:blipFill>
        <cdr:spPr bwMode="auto">
          <a:xfrm xmlns:a="http://schemas.openxmlformats.org/drawingml/2006/main">
            <a:off x="4804138" y="3097802"/>
            <a:ext cx="1384663" cy="2381250"/>
          </a:xfrm>
          <a:prstGeom xmlns:a="http://schemas.openxmlformats.org/drawingml/2006/main" prst="rect">
            <a:avLst/>
          </a:prstGeom>
          <a:noFill xmlns:a="http://schemas.openxmlformats.org/drawingml/2006/main"/>
        </cdr:spPr>
      </cdr:pic>
      <cdr:pic>
        <cdr:nvPicPr>
          <cdr:cNvPr id="7" name="Picture 6"/>
          <cdr:cNvPicPr>
            <a:picLocks xmlns:a="http://schemas.openxmlformats.org/drawingml/2006/main" noChangeAspect="1" noChangeArrowheads="1"/>
          </cdr:cNvPicPr>
        </cdr:nvPicPr>
        <cdr:blipFill>
          <a:blip xmlns:a="http://schemas.openxmlformats.org/drawingml/2006/main" xmlns:r="http://schemas.openxmlformats.org/officeDocument/2006/relationships" r:embed="rId3"/>
          <a:srcRect xmlns:a="http://schemas.openxmlformats.org/drawingml/2006/main" l="31620"/>
          <a:stretch xmlns:a="http://schemas.openxmlformats.org/drawingml/2006/main">
            <a:fillRect/>
          </a:stretch>
        </cdr:blipFill>
        <cdr:spPr bwMode="auto">
          <a:xfrm xmlns:a="http://schemas.openxmlformats.org/drawingml/2006/main">
            <a:off x="6182811" y="3067323"/>
            <a:ext cx="1263559" cy="2381250"/>
          </a:xfrm>
          <a:prstGeom xmlns:a="http://schemas.openxmlformats.org/drawingml/2006/main" prst="rect">
            <a:avLst/>
          </a:prstGeom>
          <a:noFill xmlns:a="http://schemas.openxmlformats.org/drawingml/2006/main"/>
          <a:ln xmlns:a="http://schemas.openxmlformats.org/drawingml/2006/main" w="9525">
            <a:noFill/>
            <a:miter lim="800000"/>
            <a:headEnd/>
            <a:tailEnd/>
          </a:ln>
        </cdr:spPr>
      </cdr:pic>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idx="2"/>
          </p:nvPr>
        </p:nvSpPr>
        <p:spPr bwMode="auto">
          <a:xfrm>
            <a:off x="1831975" y="546100"/>
            <a:ext cx="3270250" cy="2451100"/>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492125" y="3117850"/>
            <a:ext cx="6022975" cy="5410200"/>
          </a:xfrm>
          <a:prstGeom prst="rect">
            <a:avLst/>
          </a:prstGeom>
          <a:noFill/>
          <a:ln w="12700">
            <a:noFill/>
            <a:miter lim="800000"/>
            <a:headEnd/>
            <a:tailEnd/>
          </a:ln>
          <a:effectLst/>
        </p:spPr>
        <p:txBody>
          <a:bodyPr vert="horz" wrap="square" lIns="91316" tIns="44857" rIns="91316" bIns="448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7" name="Rectangle 9"/>
          <p:cNvSpPr>
            <a:spLocks noGrp="1" noChangeArrowheads="1"/>
          </p:cNvSpPr>
          <p:nvPr>
            <p:ph type="sldNum" sz="quarter" idx="5"/>
          </p:nvPr>
        </p:nvSpPr>
        <p:spPr bwMode="auto">
          <a:xfrm>
            <a:off x="3927475" y="8758238"/>
            <a:ext cx="3005138" cy="460375"/>
          </a:xfrm>
          <a:prstGeom prst="rect">
            <a:avLst/>
          </a:prstGeom>
          <a:noFill/>
          <a:ln w="9525">
            <a:noFill/>
            <a:miter lim="800000"/>
            <a:headEnd/>
            <a:tailEnd/>
          </a:ln>
          <a:effectLst/>
        </p:spPr>
        <p:txBody>
          <a:bodyPr vert="horz" wrap="square" lIns="91418" tIns="45708" rIns="91418" bIns="45708" numCol="1" anchor="b" anchorCtr="0" compatLnSpc="1">
            <a:prstTxWarp prst="textNoShape">
              <a:avLst/>
            </a:prstTxWarp>
          </a:bodyPr>
          <a:lstStyle>
            <a:lvl1pPr algn="r">
              <a:defRPr sz="1200" b="0"/>
            </a:lvl1pPr>
          </a:lstStyle>
          <a:p>
            <a:pPr>
              <a:defRPr/>
            </a:pPr>
            <a:fld id="{A0DA91E6-EDD8-43CA-B45B-713623E727B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Arial Narrow" pitchFamily="34" charset="0"/>
        <a:ea typeface="+mn-ea"/>
        <a:cs typeface="+mn-cs"/>
      </a:defRPr>
    </a:lvl1pPr>
    <a:lvl2pPr marL="457200" indent="-228600" algn="l" rtl="0" eaLnBrk="0" fontAlgn="base" hangingPunct="0">
      <a:spcBef>
        <a:spcPct val="30000"/>
      </a:spcBef>
      <a:spcAft>
        <a:spcPct val="0"/>
      </a:spcAft>
      <a:buFont typeface="Wingdings" pitchFamily="2" charset="2"/>
      <a:buChar char="§"/>
      <a:defRPr kern="1200">
        <a:solidFill>
          <a:schemeClr val="tx1"/>
        </a:solidFill>
        <a:latin typeface="Arial Narrow" pitchFamily="34" charset="0"/>
        <a:ea typeface="+mn-ea"/>
        <a:cs typeface="+mn-cs"/>
      </a:defRPr>
    </a:lvl2pPr>
    <a:lvl3pPr marL="800100" indent="-228600" algn="l" rtl="0" eaLnBrk="0" fontAlgn="base" hangingPunct="0">
      <a:spcBef>
        <a:spcPct val="30000"/>
      </a:spcBef>
      <a:spcAft>
        <a:spcPct val="0"/>
      </a:spcAft>
      <a:buFont typeface="Wingdings" pitchFamily="2" charset="2"/>
      <a:buChar char="§"/>
      <a:defRPr kern="1200">
        <a:solidFill>
          <a:schemeClr val="tx1"/>
        </a:solidFill>
        <a:latin typeface="Arial Narrow" pitchFamily="34" charset="0"/>
        <a:ea typeface="+mn-ea"/>
        <a:cs typeface="+mn-cs"/>
      </a:defRPr>
    </a:lvl3pPr>
    <a:lvl4pPr marL="1143000" indent="-228600" algn="l" rtl="0" eaLnBrk="0" fontAlgn="base" hangingPunct="0">
      <a:spcBef>
        <a:spcPct val="30000"/>
      </a:spcBef>
      <a:spcAft>
        <a:spcPct val="0"/>
      </a:spcAft>
      <a:buFont typeface="Wingdings" pitchFamily="2" charset="2"/>
      <a:buChar char="§"/>
      <a:defRPr kern="1200">
        <a:solidFill>
          <a:schemeClr val="tx1"/>
        </a:solidFill>
        <a:latin typeface="Arial Narrow" pitchFamily="34" charset="0"/>
        <a:ea typeface="+mn-ea"/>
        <a:cs typeface="+mn-cs"/>
      </a:defRPr>
    </a:lvl4pPr>
    <a:lvl5pPr marL="1485900" indent="-228600" algn="l" rtl="0" eaLnBrk="0" fontAlgn="base" hangingPunct="0">
      <a:spcBef>
        <a:spcPct val="30000"/>
      </a:spcBef>
      <a:spcAft>
        <a:spcPct val="0"/>
      </a:spcAft>
      <a:buFont typeface="Wingdings" pitchFamily="2" charset="2"/>
      <a:buChar char="§"/>
      <a:defRPr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9"/>
          <p:cNvSpPr>
            <a:spLocks noGrp="1" noChangeArrowheads="1"/>
          </p:cNvSpPr>
          <p:nvPr>
            <p:ph type="sldNum" sz="quarter" idx="5"/>
          </p:nvPr>
        </p:nvSpPr>
        <p:spPr>
          <a:noFill/>
        </p:spPr>
        <p:txBody>
          <a:bodyPr/>
          <a:lstStyle/>
          <a:p>
            <a:fld id="{8A1F596E-D2AE-4AE7-A1BC-BAB8114ABD8E}" type="slidenum">
              <a:rPr lang="en-US" smtClean="0"/>
              <a:pPr/>
              <a:t>1</a:t>
            </a:fld>
            <a:endParaRPr lang="en-US" smtClean="0"/>
          </a:p>
        </p:txBody>
      </p:sp>
      <p:sp>
        <p:nvSpPr>
          <p:cNvPr id="119811" name="Rectangle 2"/>
          <p:cNvSpPr>
            <a:spLocks noGrp="1" noRot="1" noChangeAspect="1" noChangeArrowheads="1" noTextEdit="1"/>
          </p:cNvSpPr>
          <p:nvPr>
            <p:ph type="sldImg"/>
          </p:nvPr>
        </p:nvSpPr>
        <p:spPr>
          <a:xfrm>
            <a:off x="1833563" y="546100"/>
            <a:ext cx="3267075" cy="2451100"/>
          </a:xfrm>
          <a:ln/>
        </p:spPr>
      </p:sp>
      <p:sp>
        <p:nvSpPr>
          <p:cNvPr id="119812" name="Rectangle 4"/>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9"/>
          <p:cNvSpPr>
            <a:spLocks noGrp="1" noChangeArrowheads="1"/>
          </p:cNvSpPr>
          <p:nvPr>
            <p:ph type="sldNum" sz="quarter" idx="5"/>
          </p:nvPr>
        </p:nvSpPr>
        <p:spPr>
          <a:noFill/>
        </p:spPr>
        <p:txBody>
          <a:bodyPr/>
          <a:lstStyle/>
          <a:p>
            <a:fld id="{646545C0-B1E9-47AF-BF37-2DFF932723B2}" type="slidenum">
              <a:rPr lang="en-US" smtClean="0"/>
              <a:pPr/>
              <a:t>17</a:t>
            </a:fld>
            <a:endParaRPr lang="en-US" smtClean="0"/>
          </a:p>
        </p:txBody>
      </p:sp>
      <p:sp>
        <p:nvSpPr>
          <p:cNvPr id="147459" name="Rectangle 2"/>
          <p:cNvSpPr>
            <a:spLocks noGrp="1" noRot="1" noChangeAspect="1" noChangeArrowheads="1" noTextEdit="1"/>
          </p:cNvSpPr>
          <p:nvPr>
            <p:ph type="sldImg"/>
          </p:nvPr>
        </p:nvSpPr>
        <p:spPr>
          <a:xfrm>
            <a:off x="1162050" y="692150"/>
            <a:ext cx="4611688" cy="3459163"/>
          </a:xfrm>
          <a:ln/>
        </p:spPr>
      </p:sp>
      <p:sp>
        <p:nvSpPr>
          <p:cNvPr id="147460" name="Rectangle 3"/>
          <p:cNvSpPr>
            <a:spLocks noGrp="1" noChangeArrowheads="1"/>
          </p:cNvSpPr>
          <p:nvPr>
            <p:ph type="body" idx="1"/>
          </p:nvPr>
        </p:nvSpPr>
        <p:spPr>
          <a:xfrm>
            <a:off x="996950" y="4762500"/>
            <a:ext cx="5084763" cy="3765550"/>
          </a:xfrm>
          <a:noFill/>
          <a:ln w="9525"/>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9"/>
          <p:cNvSpPr>
            <a:spLocks noGrp="1" noChangeArrowheads="1"/>
          </p:cNvSpPr>
          <p:nvPr>
            <p:ph type="sldNum" sz="quarter" idx="5"/>
          </p:nvPr>
        </p:nvSpPr>
        <p:spPr>
          <a:noFill/>
        </p:spPr>
        <p:txBody>
          <a:bodyPr/>
          <a:lstStyle/>
          <a:p>
            <a:fld id="{85853960-4C85-4EA7-9B4F-D02ECDF76B63}" type="slidenum">
              <a:rPr lang="en-US">
                <a:solidFill>
                  <a:prstClr val="black"/>
                </a:solidFill>
              </a:rPr>
              <a:pPr/>
              <a:t>18</a:t>
            </a:fld>
            <a:endParaRPr lang="en-US">
              <a:solidFill>
                <a:prstClr val="black"/>
              </a:solidFill>
            </a:endParaRPr>
          </a:p>
        </p:txBody>
      </p:sp>
      <p:sp>
        <p:nvSpPr>
          <p:cNvPr id="75779" name="Rectangle 2"/>
          <p:cNvSpPr>
            <a:spLocks noGrp="1" noRot="1" noChangeAspect="1" noChangeArrowheads="1" noTextEdit="1"/>
          </p:cNvSpPr>
          <p:nvPr>
            <p:ph type="sldImg"/>
          </p:nvPr>
        </p:nvSpPr>
        <p:spPr>
          <a:xfrm>
            <a:off x="1162050" y="692150"/>
            <a:ext cx="4610100" cy="3457575"/>
          </a:xfrm>
          <a:ln/>
        </p:spPr>
      </p:sp>
      <p:sp>
        <p:nvSpPr>
          <p:cNvPr id="75780" name="Rectangle 3"/>
          <p:cNvSpPr>
            <a:spLocks noGrp="1" noChangeArrowheads="1"/>
          </p:cNvSpPr>
          <p:nvPr>
            <p:ph type="body" idx="1"/>
          </p:nvPr>
        </p:nvSpPr>
        <p:spPr>
          <a:xfrm>
            <a:off x="693738" y="4379913"/>
            <a:ext cx="5546725" cy="4148137"/>
          </a:xfrm>
          <a:noFill/>
          <a:ln w="9525"/>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9"/>
          <p:cNvSpPr>
            <a:spLocks noGrp="1" noChangeArrowheads="1"/>
          </p:cNvSpPr>
          <p:nvPr>
            <p:ph type="sldNum" sz="quarter" idx="5"/>
          </p:nvPr>
        </p:nvSpPr>
        <p:spPr>
          <a:noFill/>
        </p:spPr>
        <p:txBody>
          <a:bodyPr/>
          <a:lstStyle/>
          <a:p>
            <a:fld id="{53167253-B177-49C8-88CB-09C68D371AC2}" type="slidenum">
              <a:rPr lang="en-US" smtClean="0"/>
              <a:pPr/>
              <a:t>20</a:t>
            </a:fld>
            <a:endParaRPr lang="en-US" smtClean="0"/>
          </a:p>
        </p:txBody>
      </p:sp>
      <p:sp>
        <p:nvSpPr>
          <p:cNvPr id="153603" name="Rectangle 2"/>
          <p:cNvSpPr>
            <a:spLocks noGrp="1" noRot="1" noChangeAspect="1" noChangeArrowheads="1" noTextEdit="1"/>
          </p:cNvSpPr>
          <p:nvPr>
            <p:ph type="sldImg"/>
          </p:nvPr>
        </p:nvSpPr>
        <p:spPr>
          <a:xfrm>
            <a:off x="1162050" y="692150"/>
            <a:ext cx="4610100" cy="3457575"/>
          </a:xfrm>
          <a:ln/>
        </p:spPr>
      </p:sp>
      <p:sp>
        <p:nvSpPr>
          <p:cNvPr id="153604" name="Rectangle 3"/>
          <p:cNvSpPr>
            <a:spLocks noGrp="1" noChangeArrowheads="1"/>
          </p:cNvSpPr>
          <p:nvPr>
            <p:ph type="body" idx="1"/>
          </p:nvPr>
        </p:nvSpPr>
        <p:spPr>
          <a:xfrm>
            <a:off x="693738" y="4379913"/>
            <a:ext cx="5546725" cy="4148137"/>
          </a:xfrm>
          <a:noFill/>
          <a:ln w="9525"/>
        </p:spPr>
        <p:txBody>
          <a:bodyPr/>
          <a:lstStyle/>
          <a:p>
            <a:r>
              <a:rPr lang="en-US" smtClean="0"/>
              <a:t>With an energy need that is increasing at this rate, it is necessary to find additions to our use of fossil fuels.  Note that I do say ‘additions to” and not “alternatives to”.  Because the truth is we will have to use other energy sources IN ADDITION TO fossil fuels  in order to meet this increasing need in a cost effective fashion.  The fact is that fossil fuels are inexpensive and convenient.  And plentiful.  But unfortunately not limitless.  And not entirely benign.</a:t>
            </a:r>
          </a:p>
          <a:p>
            <a:endParaRPr lang="en-US" smtClean="0"/>
          </a:p>
          <a:p>
            <a:r>
              <a:rPr lang="en-US" smtClean="0"/>
              <a:t>Our only other option is….the sun.</a:t>
            </a:r>
          </a:p>
          <a:p>
            <a:r>
              <a:rPr lang="en-US" smtClean="0"/>
              <a:t>Obviously any alternative energy we adopt will have to be solar based.  Solar energy represents 99.9% of the energy available on the earth – geothermal and tidal total to less than 0.1%.  There is no end in sight to this energy source.  In fact, the amount of solar energy that makes it to the ground is 1000 times what we need to meet our current energy needs!  And it can serve as a primary source of energy (as heat), or a secondary source…for example it can serve as the energy source to grow plants, which can be used as energy.  And this source, biomass, is one that has had renewed interest.  Truth is, biomass was the first non solar energy source and it is still used by more than a third of the population as their only energy source (2.4 billion people in the world still use wood and only wood for energy).  </a:t>
            </a:r>
          </a:p>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83C3EDEB-BD18-4665-BA9C-0989ECDBD56A}" type="slidenum">
              <a:rPr lang="en-US" smtClean="0"/>
              <a:pPr/>
              <a:t>21</a:t>
            </a:fld>
            <a:endParaRPr lang="en-US" smtClean="0"/>
          </a:p>
        </p:txBody>
      </p:sp>
      <p:sp>
        <p:nvSpPr>
          <p:cNvPr id="123907" name="Rectangle 2"/>
          <p:cNvSpPr>
            <a:spLocks noGrp="1" noRot="1" noChangeAspect="1" noChangeArrowheads="1" noTextEdit="1"/>
          </p:cNvSpPr>
          <p:nvPr>
            <p:ph type="sldImg"/>
          </p:nvPr>
        </p:nvSpPr>
        <p:spPr>
          <a:xfrm>
            <a:off x="1162050" y="690563"/>
            <a:ext cx="4613275" cy="3459162"/>
          </a:xfrm>
          <a:ln/>
        </p:spPr>
      </p:sp>
      <p:sp>
        <p:nvSpPr>
          <p:cNvPr id="123908" name="Rectangle 3"/>
          <p:cNvSpPr>
            <a:spLocks noGrp="1" noChangeArrowheads="1"/>
          </p:cNvSpPr>
          <p:nvPr>
            <p:ph type="body" idx="1"/>
          </p:nvPr>
        </p:nvSpPr>
        <p:spPr>
          <a:xfrm>
            <a:off x="996950" y="4762500"/>
            <a:ext cx="5084763" cy="3767138"/>
          </a:xfrm>
          <a:noFill/>
          <a:ln w="9525"/>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CBBF17B0-979E-4812-BEEC-54FFA5BDCA89}" type="slidenum">
              <a:rPr lang="en-US" smtClean="0"/>
              <a:pPr/>
              <a:t>22</a:t>
            </a:fld>
            <a:endParaRPr lang="en-US" smtClean="0"/>
          </a:p>
        </p:txBody>
      </p:sp>
      <p:sp>
        <p:nvSpPr>
          <p:cNvPr id="124931" name="Rectangle 2"/>
          <p:cNvSpPr>
            <a:spLocks noGrp="1" noRot="1" noChangeAspect="1" noChangeArrowheads="1" noTextEdit="1"/>
          </p:cNvSpPr>
          <p:nvPr>
            <p:ph type="sldImg"/>
          </p:nvPr>
        </p:nvSpPr>
        <p:spPr>
          <a:xfrm>
            <a:off x="1163638" y="690563"/>
            <a:ext cx="4611687" cy="3459162"/>
          </a:xfrm>
          <a:ln/>
        </p:spPr>
      </p:sp>
      <p:sp>
        <p:nvSpPr>
          <p:cNvPr id="124932" name="Rectangle 3"/>
          <p:cNvSpPr>
            <a:spLocks noGrp="1" noChangeArrowheads="1"/>
          </p:cNvSpPr>
          <p:nvPr>
            <p:ph type="body" idx="1"/>
          </p:nvPr>
        </p:nvSpPr>
        <p:spPr>
          <a:xfrm>
            <a:off x="996950" y="4762500"/>
            <a:ext cx="5084763" cy="3767138"/>
          </a:xfrm>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9"/>
          <p:cNvSpPr>
            <a:spLocks noGrp="1" noChangeArrowheads="1"/>
          </p:cNvSpPr>
          <p:nvPr>
            <p:ph type="sldNum" sz="quarter" idx="5"/>
          </p:nvPr>
        </p:nvSpPr>
        <p:spPr>
          <a:noFill/>
        </p:spPr>
        <p:txBody>
          <a:bodyPr/>
          <a:lstStyle/>
          <a:p>
            <a:fld id="{C3924A37-935D-48CA-8478-F23B8DD9E0E1}" type="slidenum">
              <a:rPr lang="en-US" smtClean="0"/>
              <a:pPr/>
              <a:t>3</a:t>
            </a:fld>
            <a:endParaRPr lang="en-US" smtClean="0"/>
          </a:p>
        </p:txBody>
      </p:sp>
      <p:sp>
        <p:nvSpPr>
          <p:cNvPr id="121859" name="Rectangle 2"/>
          <p:cNvSpPr>
            <a:spLocks noGrp="1" noRot="1" noChangeAspect="1" noChangeArrowheads="1" noTextEdit="1"/>
          </p:cNvSpPr>
          <p:nvPr>
            <p:ph type="sldImg"/>
          </p:nvPr>
        </p:nvSpPr>
        <p:spPr>
          <a:xfrm>
            <a:off x="1833563" y="546100"/>
            <a:ext cx="3267075" cy="2451100"/>
          </a:xfrm>
          <a:ln/>
        </p:spPr>
      </p:sp>
      <p:sp>
        <p:nvSpPr>
          <p:cNvPr id="121860" name="Rectangle 4"/>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9"/>
          <p:cNvSpPr>
            <a:spLocks noGrp="1" noChangeArrowheads="1"/>
          </p:cNvSpPr>
          <p:nvPr>
            <p:ph type="sldNum" sz="quarter" idx="5"/>
          </p:nvPr>
        </p:nvSpPr>
        <p:spPr>
          <a:noFill/>
        </p:spPr>
        <p:txBody>
          <a:bodyPr/>
          <a:lstStyle/>
          <a:p>
            <a:fld id="{577F561F-3CDE-4118-841C-9B547C53BD14}" type="slidenum">
              <a:rPr lang="en-US">
                <a:solidFill>
                  <a:prstClr val="black"/>
                </a:solidFill>
              </a:rPr>
              <a:pPr/>
              <a:t>9</a:t>
            </a:fld>
            <a:endParaRPr lang="en-US">
              <a:solidFill>
                <a:prstClr val="black"/>
              </a:solidFill>
            </a:endParaRPr>
          </a:p>
        </p:txBody>
      </p:sp>
      <p:sp>
        <p:nvSpPr>
          <p:cNvPr id="78851" name="Rectangle 2"/>
          <p:cNvSpPr>
            <a:spLocks noGrp="1" noRot="1" noChangeAspect="1" noChangeArrowheads="1" noTextEdit="1"/>
          </p:cNvSpPr>
          <p:nvPr>
            <p:ph type="sldImg"/>
          </p:nvPr>
        </p:nvSpPr>
        <p:spPr>
          <a:xfrm>
            <a:off x="1162050" y="692150"/>
            <a:ext cx="4610100" cy="3457575"/>
          </a:xfrm>
          <a:ln/>
        </p:spPr>
      </p:sp>
      <p:sp>
        <p:nvSpPr>
          <p:cNvPr id="78852" name="Rectangle 3"/>
          <p:cNvSpPr>
            <a:spLocks noGrp="1" noChangeArrowheads="1"/>
          </p:cNvSpPr>
          <p:nvPr>
            <p:ph type="body" idx="1"/>
          </p:nvPr>
        </p:nvSpPr>
        <p:spPr>
          <a:xfrm>
            <a:off x="923925" y="4379913"/>
            <a:ext cx="5086350" cy="4148137"/>
          </a:xfrm>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1162050" y="690563"/>
            <a:ext cx="4610100" cy="3457575"/>
          </a:xfrm>
          <a:ln/>
        </p:spPr>
      </p:sp>
      <p:sp>
        <p:nvSpPr>
          <p:cNvPr id="138243" name="Rectangle 3"/>
          <p:cNvSpPr>
            <a:spLocks noGrp="1" noChangeArrowheads="1"/>
          </p:cNvSpPr>
          <p:nvPr>
            <p:ph type="body" idx="1"/>
          </p:nvPr>
        </p:nvSpPr>
        <p:spPr>
          <a:xfrm>
            <a:off x="996950" y="4764088"/>
            <a:ext cx="5084763" cy="3765550"/>
          </a:xfrm>
          <a:noFill/>
          <a:ln w="9525"/>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9"/>
          <p:cNvSpPr>
            <a:spLocks noGrp="1" noChangeArrowheads="1"/>
          </p:cNvSpPr>
          <p:nvPr>
            <p:ph type="sldNum" sz="quarter" idx="5"/>
          </p:nvPr>
        </p:nvSpPr>
        <p:spPr>
          <a:noFill/>
        </p:spPr>
        <p:txBody>
          <a:bodyPr/>
          <a:lstStyle/>
          <a:p>
            <a:fld id="{A226428C-1C6B-4E17-B7E7-457D988B8127}" type="slidenum">
              <a:rPr lang="en-US"/>
              <a:pPr/>
              <a:t>12</a:t>
            </a:fld>
            <a:endParaRPr lang="en-US"/>
          </a:p>
        </p:txBody>
      </p:sp>
      <p:sp>
        <p:nvSpPr>
          <p:cNvPr id="94211" name="Rectangle 2"/>
          <p:cNvSpPr>
            <a:spLocks noGrp="1" noRot="1" noChangeAspect="1" noChangeArrowheads="1" noTextEdit="1"/>
          </p:cNvSpPr>
          <p:nvPr>
            <p:ph type="sldImg"/>
          </p:nvPr>
        </p:nvSpPr>
        <p:spPr>
          <a:xfrm>
            <a:off x="1162050" y="692150"/>
            <a:ext cx="4610100" cy="3459163"/>
          </a:xfrm>
          <a:ln/>
        </p:spPr>
      </p:sp>
      <p:sp>
        <p:nvSpPr>
          <p:cNvPr id="94212" name="Rectangle 3"/>
          <p:cNvSpPr>
            <a:spLocks noGrp="1" noChangeArrowheads="1"/>
          </p:cNvSpPr>
          <p:nvPr>
            <p:ph type="body" idx="1"/>
          </p:nvPr>
        </p:nvSpPr>
        <p:spPr>
          <a:xfrm>
            <a:off x="996950" y="4762500"/>
            <a:ext cx="5084763" cy="3765550"/>
          </a:xfrm>
          <a:noFill/>
          <a:ln w="9525"/>
        </p:spPr>
        <p:txBody>
          <a:bodyPr/>
          <a:lstStyle/>
          <a:p>
            <a:r>
              <a:rPr lang="en-US" smtClean="0"/>
              <a:t>Numbers are based on Dow’s cane ethanol-to-ethylene yield in Brazil of 350 kTA for 120,000 hectares.  Since 120,000 hectares = 463 miles squared, then 1 square mile gives 350/463 = 0.756 kTA.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9"/>
          <p:cNvSpPr>
            <a:spLocks noGrp="1" noChangeArrowheads="1"/>
          </p:cNvSpPr>
          <p:nvPr>
            <p:ph type="sldNum" sz="quarter" idx="5"/>
          </p:nvPr>
        </p:nvSpPr>
        <p:spPr>
          <a:noFill/>
        </p:spPr>
        <p:txBody>
          <a:bodyPr/>
          <a:lstStyle/>
          <a:p>
            <a:fld id="{F9023A05-79A3-4DE5-ABAE-16AA2AEF3556}" type="slidenum">
              <a:rPr lang="en-US" smtClean="0"/>
              <a:pPr/>
              <a:t>13</a:t>
            </a:fld>
            <a:endParaRPr lang="en-US" smtClean="0"/>
          </a:p>
        </p:txBody>
      </p:sp>
      <p:sp>
        <p:nvSpPr>
          <p:cNvPr id="148483" name="Rectangle 2"/>
          <p:cNvSpPr>
            <a:spLocks noGrp="1" noRot="1" noChangeAspect="1" noChangeArrowheads="1" noTextEdit="1"/>
          </p:cNvSpPr>
          <p:nvPr>
            <p:ph type="sldImg"/>
          </p:nvPr>
        </p:nvSpPr>
        <p:spPr>
          <a:xfrm>
            <a:off x="1162050" y="692150"/>
            <a:ext cx="4610100" cy="3457575"/>
          </a:xfrm>
          <a:ln/>
        </p:spPr>
      </p:sp>
      <p:sp>
        <p:nvSpPr>
          <p:cNvPr id="148484" name="Rectangle 3"/>
          <p:cNvSpPr>
            <a:spLocks noGrp="1" noChangeArrowheads="1"/>
          </p:cNvSpPr>
          <p:nvPr>
            <p:ph type="body" idx="1"/>
          </p:nvPr>
        </p:nvSpPr>
        <p:spPr>
          <a:xfrm>
            <a:off x="693738" y="4379913"/>
            <a:ext cx="5546725" cy="4148137"/>
          </a:xfrm>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xfrm>
            <a:off x="1833563" y="546100"/>
            <a:ext cx="3267075" cy="2451100"/>
          </a:xfrm>
          <a:ln/>
        </p:spPr>
      </p:sp>
      <p:sp>
        <p:nvSpPr>
          <p:cNvPr id="3" name="Notes Placeholder 2"/>
          <p:cNvSpPr>
            <a:spLocks noGrp="1"/>
          </p:cNvSpPr>
          <p:nvPr>
            <p:ph type="body" idx="1"/>
          </p:nvPr>
        </p:nvSpPr>
        <p:spPr/>
        <p:txBody>
          <a:bodyPr>
            <a:normAutofit fontScale="47500" lnSpcReduction="20000"/>
          </a:bodyPr>
          <a:lstStyle/>
          <a:p>
            <a:pPr>
              <a:defRPr/>
            </a:pPr>
            <a:r>
              <a:rPr lang="en-US" b="1" dirty="0" smtClean="0"/>
              <a:t>KEY POINT: </a:t>
            </a:r>
            <a:r>
              <a:rPr lang="en-US" dirty="0" smtClean="0"/>
              <a:t>If the projected biomass availability for 2020 (550MM ton) is indeed available in that time frame, the capital required to convert that biomass into ethanol exceeds $200billion dollars and 1 new plant has to built every 8 days. This shows how massive the investment is to produce ethanol from biomass due to the small economy of scale. What is even more concerning is that this significant investment would only generate 9% of the US liquid fuel  consumption (on an energy basis) and 3% of the US total energy consumption.</a:t>
            </a:r>
          </a:p>
          <a:p>
            <a:pPr>
              <a:defRPr/>
            </a:pPr>
            <a:endParaRPr lang="en-US" dirty="0" smtClean="0"/>
          </a:p>
          <a:p>
            <a:pPr>
              <a:defRPr/>
            </a:pPr>
            <a:r>
              <a:rPr lang="en-US" dirty="0" smtClean="0"/>
              <a:t>The national academy of sciences states that the following points are potential rate-limiting steps for biomass availability:</a:t>
            </a:r>
          </a:p>
          <a:p>
            <a:pPr>
              <a:defRPr/>
            </a:pPr>
            <a:endParaRPr lang="en-US" dirty="0" smtClean="0"/>
          </a:p>
          <a:p>
            <a:pPr marL="230731" indent="-230731">
              <a:buFontTx/>
              <a:buAutoNum type="arabicParenR"/>
              <a:defRPr/>
            </a:pPr>
            <a:r>
              <a:rPr lang="en-US" dirty="0" smtClean="0"/>
              <a:t>Efficient delivery of geographically distributed biomass</a:t>
            </a:r>
          </a:p>
          <a:p>
            <a:pPr>
              <a:defRPr/>
            </a:pPr>
            <a:r>
              <a:rPr lang="en-US" dirty="0" smtClean="0"/>
              <a:t>2) Environmental concerns from farmers of removing crop residues from fields. Farmers will insist on being adequately compensated for the time, labor, and other expenses incurred in harvesting, storing, and delivering crop residues as well as for the nutrients, carbon content, and erosion control that will have to be replaced with increases fertilization and other strategies if the materials are harvested and sold as </a:t>
            </a:r>
            <a:r>
              <a:rPr lang="en-US" dirty="0" err="1" smtClean="0"/>
              <a:t>biofuel</a:t>
            </a:r>
            <a:r>
              <a:rPr lang="en-US" dirty="0" smtClean="0"/>
              <a:t> </a:t>
            </a:r>
            <a:r>
              <a:rPr lang="en-US" dirty="0" err="1" smtClean="0"/>
              <a:t>feedtsock</a:t>
            </a:r>
            <a:endParaRPr lang="en-US" dirty="0" smtClean="0"/>
          </a:p>
          <a:p>
            <a:pPr>
              <a:defRPr/>
            </a:pPr>
            <a:r>
              <a:rPr lang="en-US" dirty="0" smtClean="0"/>
              <a:t>3) Another important concern, especially for </a:t>
            </a:r>
            <a:r>
              <a:rPr lang="en-US" dirty="0" err="1" smtClean="0"/>
              <a:t>midwestern</a:t>
            </a:r>
            <a:r>
              <a:rPr lang="en-US" dirty="0" smtClean="0"/>
              <a:t> farmers, is the amount of time available to handle </a:t>
            </a:r>
            <a:r>
              <a:rPr lang="en-US" dirty="0" err="1" smtClean="0"/>
              <a:t>stover</a:t>
            </a:r>
            <a:r>
              <a:rPr lang="en-US" dirty="0" smtClean="0"/>
              <a:t> when grain harvesting, trucking, storage, and fall tillage already </a:t>
            </a:r>
            <a:r>
              <a:rPr lang="en-US" dirty="0" err="1" smtClean="0"/>
              <a:t>accupy</a:t>
            </a:r>
            <a:r>
              <a:rPr lang="en-US" dirty="0" smtClean="0"/>
              <a:t> almost all their available time and labor between crop maturity and the onset winter weather. Any threat to slow down grain harvesting will be viewed with skepticism.</a:t>
            </a:r>
          </a:p>
          <a:p>
            <a:pPr>
              <a:defRPr/>
            </a:pPr>
            <a:r>
              <a:rPr lang="en-US" dirty="0" smtClean="0"/>
              <a:t>4) Another concern is that additional wheel traffic will increase soil compaction and that on-farm storage will require space or even facilities that are not available on many parcels of land</a:t>
            </a:r>
          </a:p>
          <a:p>
            <a:pPr>
              <a:defRPr/>
            </a:pPr>
            <a:endParaRPr lang="en-US" dirty="0" smtClean="0"/>
          </a:p>
          <a:p>
            <a:pPr>
              <a:defRPr/>
            </a:pPr>
            <a:r>
              <a:rPr lang="en-US" b="1" dirty="0" smtClean="0"/>
              <a:t>Additional data:</a:t>
            </a:r>
          </a:p>
          <a:p>
            <a:pPr>
              <a:defRPr/>
            </a:pPr>
            <a:r>
              <a:rPr lang="en-US" dirty="0" smtClean="0"/>
              <a:t>The National Academy of Science projects that 550MMton of biomass could be available by 2020. For that to happen, these are key assumptions:</a:t>
            </a:r>
          </a:p>
          <a:p>
            <a:pPr>
              <a:defRPr/>
            </a:pPr>
            <a:endParaRPr lang="en-US" dirty="0" smtClean="0"/>
          </a:p>
          <a:p>
            <a:pPr>
              <a:defRPr/>
            </a:pPr>
            <a:r>
              <a:rPr lang="en-US" dirty="0" smtClean="0"/>
              <a:t>Corn Stover – for continuous corn, 2.3 ton/acre has to be left on fields to sustain soil carbon and control erosion. Anything above that can be harvested</a:t>
            </a:r>
          </a:p>
          <a:p>
            <a:pPr>
              <a:defRPr/>
            </a:pPr>
            <a:r>
              <a:rPr lang="en-US" dirty="0" smtClean="0"/>
              <a:t>Corn rotated with soybean requires 3.5 ton/acre to be left to meet those needs.</a:t>
            </a:r>
          </a:p>
          <a:p>
            <a:pPr>
              <a:defRPr/>
            </a:pPr>
            <a:r>
              <a:rPr lang="en-US" dirty="0" smtClean="0"/>
              <a:t>The panel  assumes that future increases will mirror those achieved in the past 30 years</a:t>
            </a:r>
          </a:p>
          <a:p>
            <a:pPr>
              <a:defRPr/>
            </a:pPr>
            <a:r>
              <a:rPr lang="en-US" dirty="0" smtClean="0"/>
              <a:t>Wheat straw and grass straw – future increases are based on historical rates of increase in crop fields</a:t>
            </a:r>
          </a:p>
          <a:p>
            <a:pPr>
              <a:defRPr/>
            </a:pPr>
            <a:r>
              <a:rPr lang="en-US" dirty="0" smtClean="0"/>
              <a:t>Hay – assumes that price increase in biomass will encourage higher yields in hay</a:t>
            </a:r>
          </a:p>
          <a:p>
            <a:pPr>
              <a:defRPr/>
            </a:pPr>
            <a:r>
              <a:rPr lang="en-US" dirty="0" err="1" smtClean="0"/>
              <a:t>Dediciated</a:t>
            </a:r>
            <a:r>
              <a:rPr lang="en-US" dirty="0" smtClean="0"/>
              <a:t> </a:t>
            </a:r>
            <a:r>
              <a:rPr lang="en-US" dirty="0" err="1" smtClean="0"/>
              <a:t>biofuel</a:t>
            </a:r>
            <a:r>
              <a:rPr lang="en-US" dirty="0" smtClean="0"/>
              <a:t>-biomass crops – assumed that 24MM acres would be planted in perennial plants</a:t>
            </a:r>
          </a:p>
          <a:p>
            <a:pPr>
              <a:defRPr/>
            </a:pPr>
            <a:endParaRPr lang="en-US" b="1" dirty="0" smtClean="0"/>
          </a:p>
          <a:p>
            <a:pPr>
              <a:defRPr/>
            </a:pPr>
            <a:r>
              <a:rPr lang="en-US" b="1" dirty="0" smtClean="0"/>
              <a:t>DOE Targets for 2012 </a:t>
            </a:r>
            <a:r>
              <a:rPr lang="en-US" b="1" dirty="0" err="1" smtClean="0"/>
              <a:t>Thermochemical</a:t>
            </a:r>
            <a:r>
              <a:rPr lang="en-US" b="1" dirty="0" smtClean="0"/>
              <a:t> Process:</a:t>
            </a:r>
          </a:p>
          <a:p>
            <a:pPr>
              <a:defRPr/>
            </a:pPr>
            <a:endParaRPr lang="en-US" b="1" dirty="0" smtClean="0"/>
          </a:p>
          <a:p>
            <a:pPr eaLnBrk="1" hangingPunct="1">
              <a:spcBef>
                <a:spcPct val="0"/>
              </a:spcBef>
              <a:defRPr/>
            </a:pPr>
            <a:r>
              <a:rPr lang="en-US" dirty="0" smtClean="0"/>
              <a:t>Conversion Efficiency 83.7 gal </a:t>
            </a:r>
            <a:r>
              <a:rPr lang="en-US" dirty="0" err="1" smtClean="0"/>
              <a:t>EtOH</a:t>
            </a:r>
            <a:r>
              <a:rPr lang="en-US" dirty="0" smtClean="0"/>
              <a:t>/ ton dry biomass</a:t>
            </a:r>
          </a:p>
          <a:p>
            <a:pPr eaLnBrk="1" hangingPunct="1">
              <a:spcBef>
                <a:spcPct val="0"/>
              </a:spcBef>
              <a:defRPr/>
            </a:pPr>
            <a:r>
              <a:rPr lang="en-US" dirty="0" smtClean="0"/>
              <a:t>Capital for the plant is $432MM from DOE target.</a:t>
            </a:r>
          </a:p>
          <a:p>
            <a:pPr eaLnBrk="1" hangingPunct="1">
              <a:spcBef>
                <a:spcPct val="0"/>
              </a:spcBef>
              <a:defRPr/>
            </a:pPr>
            <a:endParaRPr lang="en-US" b="1" dirty="0" smtClean="0"/>
          </a:p>
          <a:p>
            <a:pPr eaLnBrk="1" hangingPunct="1">
              <a:spcBef>
                <a:spcPct val="0"/>
              </a:spcBef>
              <a:defRPr/>
            </a:pPr>
            <a:r>
              <a:rPr lang="en-US" b="1" dirty="0" smtClean="0"/>
              <a:t>Source of Biomass:</a:t>
            </a:r>
          </a:p>
          <a:p>
            <a:pPr eaLnBrk="1" hangingPunct="1">
              <a:spcBef>
                <a:spcPct val="0"/>
              </a:spcBef>
              <a:defRPr/>
            </a:pPr>
            <a:r>
              <a:rPr lang="en-US" dirty="0" smtClean="0"/>
              <a:t>2020 Liquid </a:t>
            </a:r>
            <a:r>
              <a:rPr lang="en-US" dirty="0" err="1" smtClean="0"/>
              <a:t>Trasnportation</a:t>
            </a:r>
            <a:r>
              <a:rPr lang="en-US" dirty="0" smtClean="0"/>
              <a:t> Fuels from Coal and Biomass forecasts 550million ton of Biomass potentially available by 2020</a:t>
            </a:r>
            <a:endParaRPr lang="en-US" b="1" dirty="0" smtClean="0"/>
          </a:p>
          <a:p>
            <a:pPr>
              <a:defRPr/>
            </a:pPr>
            <a:endParaRPr lang="en-US" dirty="0"/>
          </a:p>
        </p:txBody>
      </p:sp>
      <p:sp>
        <p:nvSpPr>
          <p:cNvPr id="143364" name="Slide Number Placeholder 3"/>
          <p:cNvSpPr>
            <a:spLocks noGrp="1"/>
          </p:cNvSpPr>
          <p:nvPr>
            <p:ph type="sldNum" sz="quarter" idx="5"/>
          </p:nvPr>
        </p:nvSpPr>
        <p:spPr>
          <a:noFill/>
        </p:spPr>
        <p:txBody>
          <a:bodyPr/>
          <a:lstStyle/>
          <a:p>
            <a:fld id="{0EA0E5B1-BB1A-4C58-90E9-597BE9226C10}" type="slidenum">
              <a:rPr lang="en-US" smtClean="0"/>
              <a:pPr/>
              <a:t>14</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xfrm>
            <a:off x="1833563" y="546100"/>
            <a:ext cx="3267075" cy="2451100"/>
          </a:xfrm>
          <a:ln/>
        </p:spPr>
      </p:sp>
      <p:sp>
        <p:nvSpPr>
          <p:cNvPr id="146435" name="Notes Placeholder 2"/>
          <p:cNvSpPr>
            <a:spLocks noGrp="1"/>
          </p:cNvSpPr>
          <p:nvPr>
            <p:ph type="body" idx="1"/>
          </p:nvPr>
        </p:nvSpPr>
        <p:spPr>
          <a:noFill/>
          <a:ln w="9525"/>
        </p:spPr>
        <p:txBody>
          <a:bodyPr/>
          <a:lstStyle/>
          <a:p>
            <a:pPr eaLnBrk="1" hangingPunct="1"/>
            <a:r>
              <a:rPr lang="en-US" smtClean="0"/>
              <a:t>Calculations</a:t>
            </a:r>
          </a:p>
          <a:p>
            <a:pPr eaLnBrk="1" hangingPunct="1"/>
            <a:r>
              <a:rPr lang="en-US" smtClean="0"/>
              <a:t>Energy efficiency of refineries 90%</a:t>
            </a:r>
          </a:p>
          <a:p>
            <a:pPr eaLnBrk="1" hangingPunct="1"/>
            <a:r>
              <a:rPr lang="en-US" smtClean="0"/>
              <a:t>Cellulosic Ethanol Plants assumed at 100 million gal/year</a:t>
            </a:r>
          </a:p>
          <a:p>
            <a:pPr eaLnBrk="1" hangingPunct="1"/>
            <a:r>
              <a:rPr lang="en-US" smtClean="0"/>
              <a:t>1bbl/day = 49.8 ton/year (BP statistical report)</a:t>
            </a:r>
          </a:p>
          <a:p>
            <a:pPr eaLnBrk="1" hangingPunct="1"/>
            <a:r>
              <a:rPr lang="en-US" smtClean="0"/>
              <a:t>1ton of oil = 40 million BTU</a:t>
            </a:r>
          </a:p>
          <a:p>
            <a:pPr eaLnBrk="1" hangingPunct="1"/>
            <a:r>
              <a:rPr lang="en-US" smtClean="0"/>
              <a:t>1 gal Ethanol = 76000 BTU</a:t>
            </a:r>
          </a:p>
          <a:p>
            <a:pPr eaLnBrk="1" hangingPunct="1"/>
            <a:r>
              <a:rPr lang="en-US" smtClean="0"/>
              <a:t>Cellulosic Ethanol Plant Cost = $432MM</a:t>
            </a:r>
          </a:p>
          <a:p>
            <a:pPr eaLnBrk="1" hangingPunct="1"/>
            <a:endParaRPr lang="en-US" smtClean="0"/>
          </a:p>
          <a:p>
            <a:pPr eaLnBrk="1" hangingPunct="1"/>
            <a:r>
              <a:rPr lang="en-US" smtClean="0"/>
              <a:t>Illustrative purpose: Necessary Plants 796 / Shown Plants 745</a:t>
            </a:r>
          </a:p>
          <a:p>
            <a:endParaRPr lang="en-US" smtClean="0"/>
          </a:p>
        </p:txBody>
      </p:sp>
      <p:sp>
        <p:nvSpPr>
          <p:cNvPr id="146436" name="Slide Number Placeholder 3"/>
          <p:cNvSpPr>
            <a:spLocks noGrp="1"/>
          </p:cNvSpPr>
          <p:nvPr>
            <p:ph type="sldNum" sz="quarter" idx="5"/>
          </p:nvPr>
        </p:nvSpPr>
        <p:spPr>
          <a:noFill/>
        </p:spPr>
        <p:txBody>
          <a:bodyPr/>
          <a:lstStyle/>
          <a:p>
            <a:fld id="{7B12E28C-9B23-4483-9F16-5B07B4DA2000}" type="slidenum">
              <a:rPr lang="en-US" smtClean="0"/>
              <a:pPr/>
              <a:t>15</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xfrm>
            <a:off x="1833563" y="546100"/>
            <a:ext cx="3267075" cy="2451100"/>
          </a:xfrm>
          <a:ln/>
        </p:spPr>
      </p:sp>
      <p:sp>
        <p:nvSpPr>
          <p:cNvPr id="3" name="Notes Placeholder 2"/>
          <p:cNvSpPr>
            <a:spLocks noGrp="1"/>
          </p:cNvSpPr>
          <p:nvPr>
            <p:ph type="body" idx="1"/>
          </p:nvPr>
        </p:nvSpPr>
        <p:spPr/>
        <p:txBody>
          <a:bodyPr>
            <a:normAutofit lnSpcReduction="10000"/>
          </a:bodyPr>
          <a:lstStyle/>
          <a:p>
            <a:pPr eaLnBrk="1" hangingPunct="1">
              <a:lnSpc>
                <a:spcPct val="90000"/>
              </a:lnSpc>
              <a:defRPr/>
            </a:pPr>
            <a:r>
              <a:rPr lang="en-US" b="1" dirty="0" smtClean="0">
                <a:solidFill>
                  <a:srgbClr val="000000"/>
                </a:solidFill>
              </a:rPr>
              <a:t>KEY POINT:</a:t>
            </a:r>
            <a:r>
              <a:rPr lang="en-US" dirty="0" smtClean="0">
                <a:solidFill>
                  <a:srgbClr val="000000"/>
                </a:solidFill>
              </a:rPr>
              <a:t> The Energy and Chemical Industry operate on, at least, one order of magnitude more expensive environments than small start up companies in IT space that are claimed to be “ aggressive, creative  and  Innovative”. </a:t>
            </a:r>
            <a:r>
              <a:rPr lang="en-US" b="1" dirty="0" smtClean="0">
                <a:solidFill>
                  <a:srgbClr val="000000"/>
                </a:solidFill>
              </a:rPr>
              <a:t>The chemical industry is creative and it is Innovative but the bill to be paid is very high…making a simple pilot experiment costs millions of dollars .</a:t>
            </a:r>
          </a:p>
          <a:p>
            <a:pPr eaLnBrk="1" hangingPunct="1">
              <a:lnSpc>
                <a:spcPct val="90000"/>
              </a:lnSpc>
              <a:defRPr/>
            </a:pPr>
            <a:endParaRPr lang="en-US" b="1" dirty="0" smtClean="0">
              <a:solidFill>
                <a:srgbClr val="000000"/>
              </a:solidFill>
            </a:endParaRPr>
          </a:p>
          <a:p>
            <a:pPr eaLnBrk="1" hangingPunct="1">
              <a:lnSpc>
                <a:spcPct val="90000"/>
              </a:lnSpc>
              <a:defRPr/>
            </a:pPr>
            <a:r>
              <a:rPr lang="en-US" b="1" dirty="0" smtClean="0">
                <a:solidFill>
                  <a:srgbClr val="000000"/>
                </a:solidFill>
              </a:rPr>
              <a:t>Sources:</a:t>
            </a:r>
          </a:p>
          <a:p>
            <a:pPr eaLnBrk="1" hangingPunct="1">
              <a:lnSpc>
                <a:spcPct val="90000"/>
              </a:lnSpc>
              <a:defRPr/>
            </a:pPr>
            <a:endParaRPr lang="en-US" dirty="0" smtClean="0">
              <a:solidFill>
                <a:srgbClr val="000000"/>
              </a:solidFill>
            </a:endParaRPr>
          </a:p>
          <a:p>
            <a:pPr eaLnBrk="1" hangingPunct="1">
              <a:lnSpc>
                <a:spcPct val="90000"/>
              </a:lnSpc>
              <a:defRPr/>
            </a:pPr>
            <a:r>
              <a:rPr lang="en-US" b="1" dirty="0" err="1" smtClean="0">
                <a:solidFill>
                  <a:srgbClr val="000000"/>
                </a:solidFill>
              </a:rPr>
              <a:t>facebook</a:t>
            </a:r>
            <a:r>
              <a:rPr lang="en-US" dirty="0" smtClean="0">
                <a:solidFill>
                  <a:srgbClr val="000000"/>
                </a:solidFill>
              </a:rPr>
              <a:t> original investment showing combined amounts from Peter </a:t>
            </a:r>
            <a:r>
              <a:rPr lang="en-US" dirty="0" err="1" smtClean="0">
                <a:solidFill>
                  <a:srgbClr val="000000"/>
                </a:solidFill>
              </a:rPr>
              <a:t>Thiel</a:t>
            </a:r>
            <a:r>
              <a:rPr lang="en-US" dirty="0" smtClean="0">
                <a:solidFill>
                  <a:srgbClr val="000000"/>
                </a:solidFill>
              </a:rPr>
              <a:t> (PayPal cofounder), </a:t>
            </a:r>
            <a:r>
              <a:rPr lang="en-US" dirty="0" err="1" smtClean="0">
                <a:solidFill>
                  <a:srgbClr val="000000"/>
                </a:solidFill>
              </a:rPr>
              <a:t>Accel</a:t>
            </a:r>
            <a:r>
              <a:rPr lang="en-US" dirty="0" smtClean="0">
                <a:solidFill>
                  <a:srgbClr val="000000"/>
                </a:solidFill>
              </a:rPr>
              <a:t> Partners and </a:t>
            </a:r>
            <a:r>
              <a:rPr lang="en-US" dirty="0" err="1" smtClean="0">
                <a:solidFill>
                  <a:srgbClr val="000000"/>
                </a:solidFill>
              </a:rPr>
              <a:t>Greylock</a:t>
            </a:r>
            <a:r>
              <a:rPr lang="en-US" dirty="0" smtClean="0">
                <a:solidFill>
                  <a:srgbClr val="000000"/>
                </a:solidFill>
              </a:rPr>
              <a:t> Partners as described in the History of </a:t>
            </a:r>
            <a:r>
              <a:rPr lang="en-US" dirty="0" err="1" smtClean="0">
                <a:solidFill>
                  <a:srgbClr val="000000"/>
                </a:solidFill>
              </a:rPr>
              <a:t>facebook</a:t>
            </a:r>
            <a:r>
              <a:rPr lang="en-US" dirty="0" smtClean="0">
                <a:solidFill>
                  <a:srgbClr val="000000"/>
                </a:solidFill>
              </a:rPr>
              <a:t> on </a:t>
            </a:r>
            <a:r>
              <a:rPr lang="en-US" dirty="0" err="1" smtClean="0">
                <a:solidFill>
                  <a:srgbClr val="000000"/>
                </a:solidFill>
              </a:rPr>
              <a:t>wikipedia</a:t>
            </a:r>
            <a:r>
              <a:rPr lang="en-US" dirty="0" smtClean="0">
                <a:solidFill>
                  <a:srgbClr val="000000"/>
                </a:solidFill>
              </a:rPr>
              <a:t>; </a:t>
            </a:r>
          </a:p>
          <a:p>
            <a:pPr eaLnBrk="1" hangingPunct="1">
              <a:lnSpc>
                <a:spcPct val="90000"/>
              </a:lnSpc>
              <a:defRPr/>
            </a:pPr>
            <a:endParaRPr lang="en-US" dirty="0" smtClean="0">
              <a:solidFill>
                <a:srgbClr val="000000"/>
              </a:solidFill>
            </a:endParaRPr>
          </a:p>
          <a:p>
            <a:pPr eaLnBrk="1" hangingPunct="1">
              <a:lnSpc>
                <a:spcPct val="90000"/>
              </a:lnSpc>
              <a:defRPr/>
            </a:pPr>
            <a:r>
              <a:rPr lang="en-US" b="1" dirty="0" smtClean="0">
                <a:solidFill>
                  <a:srgbClr val="000000"/>
                </a:solidFill>
              </a:rPr>
              <a:t>Power Plants:</a:t>
            </a:r>
            <a:r>
              <a:rPr lang="en-US" dirty="0" smtClean="0">
                <a:solidFill>
                  <a:srgbClr val="000000"/>
                </a:solidFill>
              </a:rPr>
              <a:t> RL34746 report - Stan Kaplan - Congressional Research Service;  MTO: PEP Report 261 – SRI and EG: PEP </a:t>
            </a:r>
            <a:r>
              <a:rPr lang="en-US" dirty="0" err="1" smtClean="0">
                <a:solidFill>
                  <a:srgbClr val="000000"/>
                </a:solidFill>
              </a:rPr>
              <a:t>Repor</a:t>
            </a:r>
            <a:r>
              <a:rPr lang="en-US" dirty="0" smtClean="0">
                <a:solidFill>
                  <a:srgbClr val="000000"/>
                </a:solidFill>
              </a:rPr>
              <a:t> 2I – SRI;</a:t>
            </a:r>
          </a:p>
          <a:p>
            <a:pPr eaLnBrk="1" hangingPunct="1">
              <a:lnSpc>
                <a:spcPct val="90000"/>
              </a:lnSpc>
              <a:defRPr/>
            </a:pPr>
            <a:endParaRPr lang="en-US" b="1" dirty="0" smtClean="0">
              <a:solidFill>
                <a:srgbClr val="000000"/>
              </a:solidFill>
            </a:endParaRPr>
          </a:p>
          <a:p>
            <a:pPr eaLnBrk="1" hangingPunct="1">
              <a:lnSpc>
                <a:spcPct val="90000"/>
              </a:lnSpc>
              <a:defRPr/>
            </a:pPr>
            <a:r>
              <a:rPr lang="en-US" b="1" dirty="0" smtClean="0">
                <a:solidFill>
                  <a:srgbClr val="000000"/>
                </a:solidFill>
              </a:rPr>
              <a:t>Revenues : </a:t>
            </a:r>
            <a:r>
              <a:rPr lang="en-US" dirty="0" smtClean="0">
                <a:solidFill>
                  <a:srgbClr val="000000"/>
                </a:solidFill>
              </a:rPr>
              <a:t>calculated using 2010 electricity average retail prices (all sectors) 9.88 cents/kWh </a:t>
            </a:r>
          </a:p>
          <a:p>
            <a:pPr eaLnBrk="1" hangingPunct="1">
              <a:lnSpc>
                <a:spcPct val="90000"/>
              </a:lnSpc>
              <a:defRPr/>
            </a:pPr>
            <a:endParaRPr lang="en-US" dirty="0" smtClean="0">
              <a:solidFill>
                <a:srgbClr val="000000"/>
              </a:solidFill>
            </a:endParaRPr>
          </a:p>
          <a:p>
            <a:pPr eaLnBrk="1" hangingPunct="1">
              <a:lnSpc>
                <a:spcPct val="90000"/>
              </a:lnSpc>
              <a:defRPr/>
            </a:pPr>
            <a:r>
              <a:rPr lang="en-US" i="1" dirty="0" smtClean="0"/>
              <a:t>Electric Power Monthly with data for December 2010</a:t>
            </a:r>
            <a:br>
              <a:rPr lang="en-US" i="1" dirty="0" smtClean="0"/>
            </a:br>
            <a:r>
              <a:rPr lang="en-US" i="1" dirty="0" smtClean="0"/>
              <a:t>Report Released: March 11, 2011</a:t>
            </a:r>
          </a:p>
          <a:p>
            <a:pPr eaLnBrk="1" hangingPunct="1">
              <a:lnSpc>
                <a:spcPct val="90000"/>
              </a:lnSpc>
              <a:defRPr/>
            </a:pPr>
            <a:r>
              <a:rPr lang="en-US" i="1" dirty="0" smtClean="0"/>
              <a:t>http://www.eia.doe.gov/cneaf/electricity/epm/epm_sum.html</a:t>
            </a:r>
            <a:endParaRPr lang="en-US" dirty="0" smtClean="0"/>
          </a:p>
          <a:p>
            <a:pPr eaLnBrk="1" hangingPunct="1">
              <a:lnSpc>
                <a:spcPct val="90000"/>
              </a:lnSpc>
              <a:defRPr/>
            </a:pPr>
            <a:r>
              <a:rPr lang="en-US" dirty="0" smtClean="0"/>
              <a:t>Capacity Factors for Power Plants used from  </a:t>
            </a:r>
            <a:r>
              <a:rPr lang="en-US" dirty="0" smtClean="0">
                <a:solidFill>
                  <a:srgbClr val="000000"/>
                </a:solidFill>
              </a:rPr>
              <a:t>RL34746 report - Stan Kaplan - Congressional Research Service (90% Nuclear and 85% Pulverized Coal)</a:t>
            </a:r>
            <a:r>
              <a:rPr lang="en-US" i="1" dirty="0" smtClean="0"/>
              <a:t/>
            </a:r>
            <a:br>
              <a:rPr lang="en-US" i="1" dirty="0" smtClean="0"/>
            </a:br>
            <a:endParaRPr lang="en-US" dirty="0" smtClean="0">
              <a:solidFill>
                <a:srgbClr val="000000"/>
              </a:solidFill>
            </a:endParaRPr>
          </a:p>
          <a:p>
            <a:pPr eaLnBrk="1" hangingPunct="1">
              <a:lnSpc>
                <a:spcPct val="90000"/>
              </a:lnSpc>
              <a:defRPr/>
            </a:pPr>
            <a:r>
              <a:rPr lang="en-US" i="1" dirty="0" smtClean="0"/>
              <a:t/>
            </a:r>
            <a:br>
              <a:rPr lang="en-US" i="1" dirty="0" smtClean="0"/>
            </a:br>
            <a:endParaRPr lang="en-US" dirty="0" smtClean="0">
              <a:solidFill>
                <a:srgbClr val="000000"/>
              </a:solidFill>
            </a:endParaRPr>
          </a:p>
          <a:p>
            <a:pPr eaLnBrk="1" hangingPunct="1">
              <a:lnSpc>
                <a:spcPct val="90000"/>
              </a:lnSpc>
              <a:defRPr/>
            </a:pPr>
            <a:endParaRPr lang="en-US" dirty="0" smtClean="0"/>
          </a:p>
          <a:p>
            <a:pPr>
              <a:defRPr/>
            </a:pPr>
            <a:endParaRPr lang="en-US" dirty="0"/>
          </a:p>
        </p:txBody>
      </p:sp>
      <p:sp>
        <p:nvSpPr>
          <p:cNvPr id="149508" name="Slide Number Placeholder 3"/>
          <p:cNvSpPr>
            <a:spLocks noGrp="1"/>
          </p:cNvSpPr>
          <p:nvPr>
            <p:ph type="sldNum" sz="quarter" idx="5"/>
          </p:nvPr>
        </p:nvSpPr>
        <p:spPr>
          <a:noFill/>
        </p:spPr>
        <p:txBody>
          <a:bodyPr/>
          <a:lstStyle/>
          <a:p>
            <a:fld id="{182C31ED-6903-4318-A8EE-556661AF6FBC}" type="slidenum">
              <a:rPr lang="en-US" smtClean="0"/>
              <a:pPr/>
              <a:t>16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5" descr="grey_band"/>
          <p:cNvPicPr>
            <a:picLocks noChangeAspect="1" noChangeArrowheads="1"/>
          </p:cNvPicPr>
          <p:nvPr/>
        </p:nvPicPr>
        <p:blipFill>
          <a:blip r:embed="rId2" cstate="print"/>
          <a:srcRect l="2025" t="-140" r="-17" b="140"/>
          <a:stretch>
            <a:fillRect/>
          </a:stretch>
        </p:blipFill>
        <p:spPr bwMode="auto">
          <a:xfrm>
            <a:off x="0" y="0"/>
            <a:ext cx="9144000" cy="1127125"/>
          </a:xfrm>
          <a:prstGeom prst="rect">
            <a:avLst/>
          </a:prstGeom>
          <a:noFill/>
          <a:ln w="9525">
            <a:noFill/>
            <a:miter lim="800000"/>
            <a:headEnd/>
            <a:tailEnd/>
          </a:ln>
        </p:spPr>
      </p:pic>
      <p:sp>
        <p:nvSpPr>
          <p:cNvPr id="5" name="Line 9"/>
          <p:cNvSpPr>
            <a:spLocks noChangeShapeType="1"/>
          </p:cNvSpPr>
          <p:nvPr/>
        </p:nvSpPr>
        <p:spPr bwMode="auto">
          <a:xfrm>
            <a:off x="287338" y="490538"/>
            <a:ext cx="4911725" cy="0"/>
          </a:xfrm>
          <a:prstGeom prst="line">
            <a:avLst/>
          </a:prstGeom>
          <a:noFill/>
          <a:ln w="50800" cap="sq">
            <a:solidFill>
              <a:srgbClr val="FF0000"/>
            </a:solidFill>
            <a:round/>
            <a:headEnd/>
            <a:tailEnd/>
          </a:ln>
          <a:effectLst/>
        </p:spPr>
        <p:txBody>
          <a:bodyPr wrap="none" lIns="90000" tIns="46800" rIns="90000" bIns="46800" anchor="ctr">
            <a:spAutoFit/>
          </a:bodyPr>
          <a:lstStyle/>
          <a:p>
            <a:pPr>
              <a:defRPr/>
            </a:pPr>
            <a:endParaRPr lang="en-US"/>
          </a:p>
        </p:txBody>
      </p:sp>
      <p:sp>
        <p:nvSpPr>
          <p:cNvPr id="6" name="Line 10"/>
          <p:cNvSpPr>
            <a:spLocks noChangeShapeType="1"/>
          </p:cNvSpPr>
          <p:nvPr/>
        </p:nvSpPr>
        <p:spPr bwMode="auto">
          <a:xfrm>
            <a:off x="1185863" y="558800"/>
            <a:ext cx="5842000" cy="0"/>
          </a:xfrm>
          <a:prstGeom prst="line">
            <a:avLst/>
          </a:prstGeom>
          <a:noFill/>
          <a:ln w="12700" cap="sq">
            <a:solidFill>
              <a:srgbClr val="333333"/>
            </a:solidFill>
            <a:round/>
            <a:headEnd/>
            <a:tailEnd/>
          </a:ln>
          <a:effectLst/>
        </p:spPr>
        <p:txBody>
          <a:bodyPr wrap="none" lIns="90000" tIns="46800" rIns="90000" bIns="46800" anchor="ctr">
            <a:spAutoFit/>
          </a:bodyPr>
          <a:lstStyle/>
          <a:p>
            <a:pPr>
              <a:defRPr/>
            </a:pPr>
            <a:endParaRPr lang="en-US"/>
          </a:p>
        </p:txBody>
      </p:sp>
      <p:sp>
        <p:nvSpPr>
          <p:cNvPr id="7" name="Line 11"/>
          <p:cNvSpPr>
            <a:spLocks noChangeShapeType="1"/>
          </p:cNvSpPr>
          <p:nvPr/>
        </p:nvSpPr>
        <p:spPr bwMode="auto">
          <a:xfrm>
            <a:off x="5095875" y="6296025"/>
            <a:ext cx="3575050" cy="0"/>
          </a:xfrm>
          <a:prstGeom prst="line">
            <a:avLst/>
          </a:prstGeom>
          <a:noFill/>
          <a:ln w="50800" cap="sq">
            <a:solidFill>
              <a:srgbClr val="FF0000"/>
            </a:solidFill>
            <a:round/>
            <a:headEnd/>
            <a:tailEnd/>
          </a:ln>
          <a:effectLst/>
        </p:spPr>
        <p:txBody>
          <a:bodyPr lIns="90000" tIns="46800" rIns="90000" bIns="46800" anchor="ctr">
            <a:spAutoFit/>
          </a:bodyPr>
          <a:lstStyle/>
          <a:p>
            <a:pPr>
              <a:defRPr/>
            </a:pPr>
            <a:endParaRPr lang="en-US"/>
          </a:p>
        </p:txBody>
      </p:sp>
      <p:sp>
        <p:nvSpPr>
          <p:cNvPr id="8" name="Line 14"/>
          <p:cNvSpPr>
            <a:spLocks noChangeShapeType="1"/>
          </p:cNvSpPr>
          <p:nvPr/>
        </p:nvSpPr>
        <p:spPr bwMode="blackWhite">
          <a:xfrm flipH="1">
            <a:off x="292100" y="6238875"/>
            <a:ext cx="6315075" cy="0"/>
          </a:xfrm>
          <a:prstGeom prst="line">
            <a:avLst/>
          </a:prstGeom>
          <a:noFill/>
          <a:ln w="12700">
            <a:solidFill>
              <a:srgbClr val="333333"/>
            </a:solidFill>
            <a:round/>
            <a:headEnd/>
            <a:tailEnd/>
          </a:ln>
          <a:effectLst/>
        </p:spPr>
        <p:txBody>
          <a:bodyPr wrap="none" lIns="182880" anchor="ctr"/>
          <a:lstStyle/>
          <a:p>
            <a:pPr>
              <a:defRPr/>
            </a:pPr>
            <a:endParaRPr lang="en-US"/>
          </a:p>
        </p:txBody>
      </p:sp>
      <p:sp>
        <p:nvSpPr>
          <p:cNvPr id="292876" name="Rectangle 12"/>
          <p:cNvSpPr>
            <a:spLocks noGrp="1" noChangeArrowheads="1"/>
          </p:cNvSpPr>
          <p:nvPr>
            <p:ph type="ctrTitle" sz="quarter"/>
          </p:nvPr>
        </p:nvSpPr>
        <p:spPr>
          <a:xfrm>
            <a:off x="685800" y="2506663"/>
            <a:ext cx="7772400" cy="1176337"/>
          </a:xfrm>
        </p:spPr>
        <p:txBody>
          <a:bodyPr anchor="t"/>
          <a:lstStyle>
            <a:lvl1pPr algn="ctr">
              <a:defRPr sz="3200"/>
            </a:lvl1pPr>
          </a:lstStyle>
          <a:p>
            <a:r>
              <a:rPr lang="en-US"/>
              <a:t>Click to edit Master title style</a:t>
            </a:r>
          </a:p>
        </p:txBody>
      </p:sp>
      <p:sp>
        <p:nvSpPr>
          <p:cNvPr id="292877" name="Rectangle 13"/>
          <p:cNvSpPr>
            <a:spLocks noGrp="1" noChangeArrowheads="1"/>
          </p:cNvSpPr>
          <p:nvPr>
            <p:ph type="subTitle" sz="quarter" idx="1"/>
          </p:nvPr>
        </p:nvSpPr>
        <p:spPr>
          <a:xfrm>
            <a:off x="1365250" y="3916363"/>
            <a:ext cx="6400800" cy="1131887"/>
          </a:xfrm>
        </p:spPr>
        <p:txBody>
          <a:bodyPr/>
          <a:lstStyle>
            <a:lvl1pPr marL="0" indent="0" algn="ctr">
              <a:spcBef>
                <a:spcPct val="0"/>
              </a:spcBef>
              <a:buFont typeface="Wingdings" pitchFamily="2" charset="2"/>
              <a:buNone/>
              <a:defRPr sz="2400"/>
            </a:lvl1pPr>
          </a:lstStyle>
          <a:p>
            <a:r>
              <a:rPr lang="en-US"/>
              <a:t>Click to edit Master subtitle style</a:t>
            </a:r>
          </a:p>
        </p:txBody>
      </p:sp>
      <p:sp>
        <p:nvSpPr>
          <p:cNvPr id="9" name="Rectangle 26"/>
          <p:cNvSpPr>
            <a:spLocks noGrp="1" noChangeArrowheads="1"/>
          </p:cNvSpPr>
          <p:nvPr>
            <p:ph type="sldNum" sz="quarter" idx="10"/>
          </p:nvPr>
        </p:nvSpPr>
        <p:spPr/>
        <p:txBody>
          <a:bodyPr/>
          <a:lstStyle>
            <a:lvl1pPr>
              <a:defRPr/>
            </a:lvl1pPr>
          </a:lstStyle>
          <a:p>
            <a:pPr>
              <a:defRPr/>
            </a:pPr>
            <a:r>
              <a:rPr lang="en-GB"/>
              <a:t>Slide  </a:t>
            </a:r>
            <a:fld id="{8CE775EC-0529-4D2D-9046-7A7BE17FC25C}" type="slidenum">
              <a:rPr lang="en-GB"/>
              <a:pPr>
                <a:defRPr/>
              </a:pPr>
              <a:t>‹#›</a:t>
            </a:fld>
            <a:endParaRPr lang="en-GB"/>
          </a:p>
        </p:txBody>
      </p:sp>
    </p:spTree>
  </p:cSld>
  <p:clrMapOvr>
    <a:masterClrMapping/>
  </p:clrMapOv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p:txBody>
          <a:bodyPr/>
          <a:lstStyle>
            <a:lvl1pPr>
              <a:defRPr/>
            </a:lvl1pPr>
          </a:lstStyle>
          <a:p>
            <a:pPr>
              <a:defRPr/>
            </a:pPr>
            <a:r>
              <a:rPr lang="en-GB"/>
              <a:t>Slide  </a:t>
            </a:r>
            <a:fld id="{8F2A4FC2-B599-497B-AE7C-2F33C856CD5A}" type="slidenum">
              <a:rPr lang="en-GB"/>
              <a:pPr>
                <a:defRPr/>
              </a:pPr>
              <a:t>‹#›</a:t>
            </a:fld>
            <a:endParaRPr lang="en-GB"/>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r>
              <a:rPr lang="en-GB"/>
              <a:t>Slide  </a:t>
            </a:r>
            <a:fld id="{9AB1E67B-EF25-48F8-A421-E45F41C27363}" type="slidenum">
              <a:rPr lang="en-GB"/>
              <a:pPr>
                <a:defRPr/>
              </a:pPr>
              <a:t>‹#›</a:t>
            </a:fld>
            <a:endParaRPr lang="en-GB"/>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89650" y="112713"/>
            <a:ext cx="1971675" cy="4835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3038" y="112713"/>
            <a:ext cx="5764212" cy="4835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r>
              <a:rPr lang="en-GB"/>
              <a:t>Slide  </a:t>
            </a:r>
            <a:fld id="{EE87EBD3-F3CB-4886-BFC2-9EF6CBB87990}" type="slidenum">
              <a:rPr lang="en-GB"/>
              <a:pPr>
                <a:defRPr/>
              </a:pPr>
              <a:t>‹#›</a:t>
            </a:fld>
            <a:endParaRPr lang="en-GB"/>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3038" y="112713"/>
            <a:ext cx="6750050" cy="5651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98525" y="1290638"/>
            <a:ext cx="7162800" cy="3657600"/>
          </a:xfrm>
        </p:spPr>
        <p:txBody>
          <a:bodyPr/>
          <a:lstStyle/>
          <a:p>
            <a:pPr lvl="0"/>
            <a:endParaRPr lang="en-US" noProof="0" smtClean="0"/>
          </a:p>
        </p:txBody>
      </p:sp>
      <p:sp>
        <p:nvSpPr>
          <p:cNvPr id="4" name="Rectangle 12"/>
          <p:cNvSpPr>
            <a:spLocks noGrp="1" noChangeArrowheads="1"/>
          </p:cNvSpPr>
          <p:nvPr>
            <p:ph type="sldNum" sz="quarter" idx="10"/>
          </p:nvPr>
        </p:nvSpPr>
        <p:spPr>
          <a:ln/>
        </p:spPr>
        <p:txBody>
          <a:bodyPr/>
          <a:lstStyle>
            <a:lvl1pPr>
              <a:defRPr/>
            </a:lvl1pPr>
          </a:lstStyle>
          <a:p>
            <a:pPr>
              <a:defRPr/>
            </a:pPr>
            <a:r>
              <a:rPr lang="en-GB"/>
              <a:t>Slide  </a:t>
            </a:r>
            <a:fld id="{1E0C1C51-53E4-429E-BA30-A675B2B2EFBE}" type="slidenum">
              <a:rPr lang="en-GB"/>
              <a:pPr>
                <a:defRPr/>
              </a:pPr>
              <a:t>‹#›</a:t>
            </a:fld>
            <a:endParaRPr lang="en-GB"/>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25" descr="grey_band"/>
          <p:cNvPicPr>
            <a:picLocks noChangeAspect="1" noChangeArrowheads="1"/>
          </p:cNvPicPr>
          <p:nvPr/>
        </p:nvPicPr>
        <p:blipFill>
          <a:blip r:embed="rId2" cstate="print"/>
          <a:srcRect l="2025" t="-140" r="-17" b="140"/>
          <a:stretch>
            <a:fillRect/>
          </a:stretch>
        </p:blipFill>
        <p:spPr bwMode="auto">
          <a:xfrm>
            <a:off x="0" y="0"/>
            <a:ext cx="9144000" cy="1127125"/>
          </a:xfrm>
          <a:prstGeom prst="rect">
            <a:avLst/>
          </a:prstGeom>
          <a:noFill/>
          <a:ln w="9525">
            <a:noFill/>
            <a:miter lim="800000"/>
            <a:headEnd/>
            <a:tailEnd/>
          </a:ln>
        </p:spPr>
      </p:pic>
      <p:sp>
        <p:nvSpPr>
          <p:cNvPr id="5" name="Line 9"/>
          <p:cNvSpPr>
            <a:spLocks noChangeShapeType="1"/>
          </p:cNvSpPr>
          <p:nvPr/>
        </p:nvSpPr>
        <p:spPr bwMode="auto">
          <a:xfrm>
            <a:off x="287338" y="490538"/>
            <a:ext cx="4911725" cy="0"/>
          </a:xfrm>
          <a:prstGeom prst="line">
            <a:avLst/>
          </a:prstGeom>
          <a:noFill/>
          <a:ln w="50800" cap="sq">
            <a:solidFill>
              <a:srgbClr val="FF0000"/>
            </a:solidFill>
            <a:round/>
            <a:headEnd/>
            <a:tailEnd/>
          </a:ln>
          <a:effectLst/>
        </p:spPr>
        <p:txBody>
          <a:bodyPr wrap="none" lIns="90000" tIns="46800" rIns="90000" bIns="46800" anchor="ctr">
            <a:spAutoFit/>
          </a:bodyPr>
          <a:lstStyle/>
          <a:p>
            <a:pPr>
              <a:defRPr/>
            </a:pPr>
            <a:endParaRPr lang="en-US">
              <a:solidFill>
                <a:srgbClr val="000000"/>
              </a:solidFill>
            </a:endParaRPr>
          </a:p>
        </p:txBody>
      </p:sp>
      <p:sp>
        <p:nvSpPr>
          <p:cNvPr id="6" name="Line 10"/>
          <p:cNvSpPr>
            <a:spLocks noChangeShapeType="1"/>
          </p:cNvSpPr>
          <p:nvPr/>
        </p:nvSpPr>
        <p:spPr bwMode="auto">
          <a:xfrm>
            <a:off x="1185863" y="558800"/>
            <a:ext cx="5842000" cy="0"/>
          </a:xfrm>
          <a:prstGeom prst="line">
            <a:avLst/>
          </a:prstGeom>
          <a:noFill/>
          <a:ln w="12700" cap="sq">
            <a:solidFill>
              <a:srgbClr val="333333"/>
            </a:solidFill>
            <a:round/>
            <a:headEnd/>
            <a:tailEnd/>
          </a:ln>
          <a:effectLst/>
        </p:spPr>
        <p:txBody>
          <a:bodyPr wrap="none" lIns="90000" tIns="46800" rIns="90000" bIns="46800" anchor="ctr">
            <a:spAutoFit/>
          </a:bodyPr>
          <a:lstStyle/>
          <a:p>
            <a:pPr>
              <a:defRPr/>
            </a:pPr>
            <a:endParaRPr lang="en-US">
              <a:solidFill>
                <a:srgbClr val="000000"/>
              </a:solidFill>
            </a:endParaRPr>
          </a:p>
        </p:txBody>
      </p:sp>
      <p:sp>
        <p:nvSpPr>
          <p:cNvPr id="7" name="Line 11"/>
          <p:cNvSpPr>
            <a:spLocks noChangeShapeType="1"/>
          </p:cNvSpPr>
          <p:nvPr/>
        </p:nvSpPr>
        <p:spPr bwMode="auto">
          <a:xfrm>
            <a:off x="5095875" y="6296025"/>
            <a:ext cx="3575050" cy="0"/>
          </a:xfrm>
          <a:prstGeom prst="line">
            <a:avLst/>
          </a:prstGeom>
          <a:noFill/>
          <a:ln w="50800" cap="sq">
            <a:solidFill>
              <a:srgbClr val="FF0000"/>
            </a:solidFill>
            <a:round/>
            <a:headEnd/>
            <a:tailEnd/>
          </a:ln>
          <a:effectLst/>
        </p:spPr>
        <p:txBody>
          <a:bodyPr lIns="90000" tIns="46800" rIns="90000" bIns="46800" anchor="ctr">
            <a:spAutoFit/>
          </a:bodyPr>
          <a:lstStyle/>
          <a:p>
            <a:pPr>
              <a:defRPr/>
            </a:pPr>
            <a:endParaRPr lang="en-US">
              <a:solidFill>
                <a:srgbClr val="000000"/>
              </a:solidFill>
            </a:endParaRPr>
          </a:p>
        </p:txBody>
      </p:sp>
      <p:sp>
        <p:nvSpPr>
          <p:cNvPr id="8" name="Line 14"/>
          <p:cNvSpPr>
            <a:spLocks noChangeShapeType="1"/>
          </p:cNvSpPr>
          <p:nvPr/>
        </p:nvSpPr>
        <p:spPr bwMode="blackWhite">
          <a:xfrm flipH="1">
            <a:off x="292100" y="6238875"/>
            <a:ext cx="6315075" cy="0"/>
          </a:xfrm>
          <a:prstGeom prst="line">
            <a:avLst/>
          </a:prstGeom>
          <a:noFill/>
          <a:ln w="12700">
            <a:solidFill>
              <a:srgbClr val="333333"/>
            </a:solidFill>
            <a:round/>
            <a:headEnd/>
            <a:tailEnd/>
          </a:ln>
          <a:effectLst/>
        </p:spPr>
        <p:txBody>
          <a:bodyPr wrap="none" lIns="182880" anchor="ctr"/>
          <a:lstStyle/>
          <a:p>
            <a:pPr>
              <a:defRPr/>
            </a:pPr>
            <a:endParaRPr lang="en-US">
              <a:solidFill>
                <a:srgbClr val="000000"/>
              </a:solidFill>
            </a:endParaRPr>
          </a:p>
        </p:txBody>
      </p:sp>
      <p:sp>
        <p:nvSpPr>
          <p:cNvPr id="292876" name="Rectangle 12"/>
          <p:cNvSpPr>
            <a:spLocks noGrp="1" noChangeArrowheads="1"/>
          </p:cNvSpPr>
          <p:nvPr>
            <p:ph type="ctrTitle" sz="quarter"/>
          </p:nvPr>
        </p:nvSpPr>
        <p:spPr>
          <a:xfrm>
            <a:off x="685800" y="2506663"/>
            <a:ext cx="7772400" cy="1176337"/>
          </a:xfrm>
        </p:spPr>
        <p:txBody>
          <a:bodyPr anchor="t"/>
          <a:lstStyle>
            <a:lvl1pPr algn="ctr">
              <a:defRPr sz="3200"/>
            </a:lvl1pPr>
          </a:lstStyle>
          <a:p>
            <a:r>
              <a:rPr lang="en-US"/>
              <a:t>Click to edit Master title style</a:t>
            </a:r>
          </a:p>
        </p:txBody>
      </p:sp>
      <p:sp>
        <p:nvSpPr>
          <p:cNvPr id="292877" name="Rectangle 13"/>
          <p:cNvSpPr>
            <a:spLocks noGrp="1" noChangeArrowheads="1"/>
          </p:cNvSpPr>
          <p:nvPr>
            <p:ph type="subTitle" sz="quarter" idx="1"/>
          </p:nvPr>
        </p:nvSpPr>
        <p:spPr>
          <a:xfrm>
            <a:off x="1365250" y="3916363"/>
            <a:ext cx="6400800" cy="1131887"/>
          </a:xfrm>
        </p:spPr>
        <p:txBody>
          <a:bodyPr/>
          <a:lstStyle>
            <a:lvl1pPr marL="0" indent="0" algn="ctr">
              <a:spcBef>
                <a:spcPct val="0"/>
              </a:spcBef>
              <a:buFont typeface="Wingdings" pitchFamily="2" charset="2"/>
              <a:buNone/>
              <a:defRPr sz="2400"/>
            </a:lvl1pPr>
          </a:lstStyle>
          <a:p>
            <a:r>
              <a:rPr lang="en-US"/>
              <a:t>Click to edit Master subtitle style</a:t>
            </a:r>
          </a:p>
        </p:txBody>
      </p:sp>
      <p:sp>
        <p:nvSpPr>
          <p:cNvPr id="9" name="Rectangle 26"/>
          <p:cNvSpPr>
            <a:spLocks noGrp="1" noChangeArrowheads="1"/>
          </p:cNvSpPr>
          <p:nvPr>
            <p:ph type="sldNum" sz="quarter" idx="10"/>
          </p:nvPr>
        </p:nvSpPr>
        <p:spPr/>
        <p:txBody>
          <a:bodyPr/>
          <a:lstStyle>
            <a:lvl1pPr>
              <a:defRPr smtClean="0"/>
            </a:lvl1pPr>
          </a:lstStyle>
          <a:p>
            <a:pPr>
              <a:defRPr/>
            </a:pPr>
            <a:r>
              <a:rPr lang="en-GB"/>
              <a:t>Slide  </a:t>
            </a:r>
            <a:fld id="{A6B12616-A4CB-4ACB-908E-73E89D68592C}" type="slidenum">
              <a:rPr lang="en-GB"/>
              <a:pPr>
                <a:defRPr/>
              </a:pPr>
              <a:t>‹#›</a:t>
            </a:fld>
            <a:endParaRPr lang="en-GB"/>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r>
              <a:rPr lang="en-GB"/>
              <a:t>Slide  </a:t>
            </a:r>
            <a:fld id="{E0369E59-90A9-45D3-AA6B-B5F99B718C7C}" type="slidenum">
              <a:rPr lang="en-GB"/>
              <a:pPr>
                <a:defRPr/>
              </a:pPr>
              <a:t>‹#›</a:t>
            </a:fld>
            <a:endParaRPr lang="en-GB"/>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sldNum" sz="quarter" idx="10"/>
          </p:nvPr>
        </p:nvSpPr>
        <p:spPr>
          <a:ln/>
        </p:spPr>
        <p:txBody>
          <a:bodyPr/>
          <a:lstStyle>
            <a:lvl1pPr>
              <a:defRPr/>
            </a:lvl1pPr>
          </a:lstStyle>
          <a:p>
            <a:pPr>
              <a:defRPr/>
            </a:pPr>
            <a:r>
              <a:rPr lang="en-GB"/>
              <a:t>Slide  </a:t>
            </a:r>
            <a:fld id="{B21745A7-1FD1-4C41-B17E-AE0BEEEAC805}" type="slidenum">
              <a:rPr lang="en-GB"/>
              <a:pPr>
                <a:defRPr/>
              </a:pPr>
              <a:t>‹#›</a:t>
            </a:fld>
            <a:endParaRPr lang="en-GB"/>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8525" y="1290638"/>
            <a:ext cx="35052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290638"/>
            <a:ext cx="35052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sldNum" sz="quarter" idx="10"/>
          </p:nvPr>
        </p:nvSpPr>
        <p:spPr>
          <a:ln/>
        </p:spPr>
        <p:txBody>
          <a:bodyPr/>
          <a:lstStyle>
            <a:lvl1pPr>
              <a:defRPr/>
            </a:lvl1pPr>
          </a:lstStyle>
          <a:p>
            <a:pPr>
              <a:defRPr/>
            </a:pPr>
            <a:r>
              <a:rPr lang="en-GB"/>
              <a:t>Slide  </a:t>
            </a:r>
            <a:fld id="{DAED5A8C-CA93-48BB-8DBF-91A2B051441B}" type="slidenum">
              <a:rPr lang="en-GB"/>
              <a:pPr>
                <a:defRPr/>
              </a:pPr>
              <a:t>‹#›</a:t>
            </a:fld>
            <a:endParaRPr lang="en-GB"/>
          </a:p>
        </p:txBody>
      </p:sp>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sldNum" sz="quarter" idx="10"/>
          </p:nvPr>
        </p:nvSpPr>
        <p:spPr>
          <a:ln/>
        </p:spPr>
        <p:txBody>
          <a:bodyPr/>
          <a:lstStyle>
            <a:lvl1pPr>
              <a:defRPr/>
            </a:lvl1pPr>
          </a:lstStyle>
          <a:p>
            <a:pPr>
              <a:defRPr/>
            </a:pPr>
            <a:r>
              <a:rPr lang="en-GB"/>
              <a:t>Slide  </a:t>
            </a:r>
            <a:fld id="{323ECE20-4297-4BD6-810A-F5F38092622A}" type="slidenum">
              <a:rPr lang="en-GB"/>
              <a:pPr>
                <a:defRPr/>
              </a:pPr>
              <a:t>‹#›</a:t>
            </a:fld>
            <a:endParaRPr lang="en-GB"/>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sldNum" sz="quarter" idx="10"/>
          </p:nvPr>
        </p:nvSpPr>
        <p:spPr>
          <a:ln/>
        </p:spPr>
        <p:txBody>
          <a:bodyPr/>
          <a:lstStyle>
            <a:lvl1pPr>
              <a:defRPr/>
            </a:lvl1pPr>
          </a:lstStyle>
          <a:p>
            <a:pPr>
              <a:defRPr/>
            </a:pPr>
            <a:r>
              <a:rPr lang="en-GB"/>
              <a:t>Slide  </a:t>
            </a:r>
            <a:fld id="{6B683A1B-E3DD-4D6C-B314-E390C2BCB84E}" type="slidenum">
              <a:rPr lang="en-GB"/>
              <a:pPr>
                <a:defRPr/>
              </a:pPr>
              <a:t>‹#›</a:t>
            </a:fld>
            <a:endParaRPr lang="en-GB"/>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r>
              <a:rPr lang="en-GB"/>
              <a:t>Slide  </a:t>
            </a:r>
            <a:fld id="{CBB5A468-CE6E-4A78-82F7-8B4542D22E77}" type="slidenum">
              <a:rPr lang="en-GB"/>
              <a:pPr>
                <a:defRPr/>
              </a:pPr>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89650" y="112713"/>
            <a:ext cx="1971675" cy="4835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3038" y="112713"/>
            <a:ext cx="5764212" cy="4835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p:txBody>
          <a:bodyPr/>
          <a:lstStyle>
            <a:lvl1pPr>
              <a:defRPr/>
            </a:lvl1pPr>
          </a:lstStyle>
          <a:p>
            <a:pPr>
              <a:defRPr/>
            </a:pPr>
            <a:r>
              <a:rPr lang="en-GB"/>
              <a:t>Slide  </a:t>
            </a:r>
            <a:fld id="{5DB1AF0F-220D-4FEE-9FF1-B0084E817611}" type="slidenum">
              <a:rPr lang="en-GB"/>
              <a:pPr>
                <a:defRPr/>
              </a:pPr>
              <a:t>‹#›</a:t>
            </a:fld>
            <a:endParaRPr lang="en-GB"/>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r>
              <a:rPr lang="en-GB"/>
              <a:t>Slide  </a:t>
            </a:r>
            <a:fld id="{CC407098-4A97-45DE-B073-832EC22B0732}" type="slidenum">
              <a:rPr lang="en-GB"/>
              <a:pPr>
                <a:defRPr/>
              </a:pPr>
              <a:t>‹#›</a:t>
            </a:fld>
            <a:endParaRPr lang="en-GB"/>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r>
              <a:rPr lang="en-GB"/>
              <a:t>Slide  </a:t>
            </a:r>
            <a:fld id="{793435AA-2212-43E2-B8A4-5F964A184363}" type="slidenum">
              <a:rPr lang="en-GB"/>
              <a:pPr>
                <a:defRPr/>
              </a:pPr>
              <a:t>‹#›</a:t>
            </a:fld>
            <a:endParaRPr lang="en-GB"/>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r>
              <a:rPr lang="en-GB"/>
              <a:t>Slide  </a:t>
            </a:r>
            <a:fld id="{9AB1E67B-EF25-48F8-A421-E45F41C27363}" type="slidenum">
              <a:rPr lang="en-GB"/>
              <a:pPr>
                <a:defRPr/>
              </a:pPr>
              <a:t>‹#›</a:t>
            </a:fld>
            <a:endParaRPr lang="en-GB"/>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89650" y="112713"/>
            <a:ext cx="1971675" cy="4835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3038" y="112713"/>
            <a:ext cx="5764212" cy="4835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r>
              <a:rPr lang="en-GB"/>
              <a:t>Slide  </a:t>
            </a:r>
            <a:fld id="{EE87EBD3-F3CB-4886-BFC2-9EF6CBB87990}" type="slidenum">
              <a:rPr lang="en-GB"/>
              <a:pPr>
                <a:defRPr/>
              </a:pPr>
              <a:t>‹#›</a:t>
            </a:fld>
            <a:endParaRPr lang="en-GB"/>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3038" y="112713"/>
            <a:ext cx="6750050" cy="5651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98525" y="1290638"/>
            <a:ext cx="7162800" cy="3657600"/>
          </a:xfrm>
        </p:spPr>
        <p:txBody>
          <a:bodyPr/>
          <a:lstStyle/>
          <a:p>
            <a:pPr lvl="0"/>
            <a:endParaRPr lang="en-US" noProof="0" smtClean="0"/>
          </a:p>
        </p:txBody>
      </p:sp>
      <p:sp>
        <p:nvSpPr>
          <p:cNvPr id="4" name="Rectangle 12"/>
          <p:cNvSpPr>
            <a:spLocks noGrp="1" noChangeArrowheads="1"/>
          </p:cNvSpPr>
          <p:nvPr>
            <p:ph type="sldNum" sz="quarter" idx="10"/>
          </p:nvPr>
        </p:nvSpPr>
        <p:spPr>
          <a:ln/>
        </p:spPr>
        <p:txBody>
          <a:bodyPr/>
          <a:lstStyle>
            <a:lvl1pPr>
              <a:defRPr/>
            </a:lvl1pPr>
          </a:lstStyle>
          <a:p>
            <a:pPr>
              <a:defRPr/>
            </a:pPr>
            <a:r>
              <a:rPr lang="en-GB"/>
              <a:t>Slide  </a:t>
            </a:r>
            <a:fld id="{1E0C1C51-53E4-429E-BA30-A675B2B2EFBE}" type="slidenum">
              <a:rPr lang="en-GB"/>
              <a:pPr>
                <a:defRPr/>
              </a:pPr>
              <a:t>‹#›</a:t>
            </a:fld>
            <a:endParaRPr lang="en-GB"/>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18" indent="0" algn="ctr">
              <a:buNone/>
              <a:defRPr/>
            </a:lvl2pPr>
            <a:lvl3pPr marL="914237" indent="0" algn="ctr">
              <a:buNone/>
              <a:defRPr/>
            </a:lvl3pPr>
            <a:lvl4pPr marL="1371354" indent="0" algn="ctr">
              <a:buNone/>
              <a:defRPr/>
            </a:lvl4pPr>
            <a:lvl5pPr marL="1828474" indent="0" algn="ctr">
              <a:buNone/>
              <a:defRPr/>
            </a:lvl5pPr>
            <a:lvl6pPr marL="2285593" indent="0" algn="ctr">
              <a:buNone/>
              <a:defRPr/>
            </a:lvl6pPr>
            <a:lvl7pPr marL="2742712" indent="0" algn="ctr">
              <a:buNone/>
              <a:defRPr/>
            </a:lvl7pPr>
            <a:lvl8pPr marL="3199830" indent="0" algn="ctr">
              <a:buNone/>
              <a:defRPr/>
            </a:lvl8pPr>
            <a:lvl9pPr marL="3656948" indent="0" algn="ctr">
              <a:buNone/>
              <a:defRPr/>
            </a:lvl9pPr>
          </a:lstStyle>
          <a:p>
            <a:r>
              <a:rPr lang="en-US" smtClean="0"/>
              <a:t>Click to edit Master subtitle style</a:t>
            </a:r>
            <a:endParaRPr lang="en-US"/>
          </a:p>
        </p:txBody>
      </p:sp>
    </p:spTree>
  </p:cSld>
  <p:clrMapOvr>
    <a:masterClrMapping/>
  </p:clrMapOvr>
  <p:hf sldNum="0"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18" indent="0">
              <a:buNone/>
              <a:defRPr sz="1800"/>
            </a:lvl2pPr>
            <a:lvl3pPr marL="914237" indent="0">
              <a:buNone/>
              <a:defRPr sz="1600"/>
            </a:lvl3pPr>
            <a:lvl4pPr marL="1371354" indent="0">
              <a:buNone/>
              <a:defRPr sz="1400"/>
            </a:lvl4pPr>
            <a:lvl5pPr marL="1828474" indent="0">
              <a:buNone/>
              <a:defRPr sz="1400"/>
            </a:lvl5pPr>
            <a:lvl6pPr marL="2285593" indent="0">
              <a:buNone/>
              <a:defRPr sz="1400"/>
            </a:lvl6pPr>
            <a:lvl7pPr marL="2742712" indent="0">
              <a:buNone/>
              <a:defRPr sz="1400"/>
            </a:lvl7pPr>
            <a:lvl8pPr marL="3199830" indent="0">
              <a:buNone/>
              <a:defRPr sz="1400"/>
            </a:lvl8pPr>
            <a:lvl9pPr marL="3656948" indent="0">
              <a:buNone/>
              <a:defRPr sz="1400"/>
            </a:lvl9pPr>
          </a:lstStyle>
          <a:p>
            <a:pPr lvl="0"/>
            <a:r>
              <a:rPr lang="en-US" smtClean="0"/>
              <a:t>Click to edit Master text styles</a:t>
            </a: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5"/>
            <a:ext cx="4040188" cy="639762"/>
          </a:xfrm>
        </p:spPr>
        <p:txBody>
          <a:bodyPr anchor="b"/>
          <a:lstStyle>
            <a:lvl1pPr marL="0" indent="0">
              <a:buNone/>
              <a:defRPr sz="2400" b="1"/>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5"/>
            <a:ext cx="4041775" cy="639762"/>
          </a:xfrm>
        </p:spPr>
        <p:txBody>
          <a:bodyPr anchor="b"/>
          <a:lstStyle>
            <a:lvl1pPr marL="0" indent="0">
              <a:buNone/>
              <a:defRPr sz="2400" b="1"/>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3038" y="112713"/>
            <a:ext cx="6750050" cy="5651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98525" y="1290638"/>
            <a:ext cx="7162800" cy="3657600"/>
          </a:xfrm>
        </p:spPr>
        <p:txBody>
          <a:bodyPr/>
          <a:lstStyle/>
          <a:p>
            <a:pPr lvl="0"/>
            <a:endParaRPr lang="en-US" noProof="0" smtClean="0"/>
          </a:p>
        </p:txBody>
      </p:sp>
      <p:sp>
        <p:nvSpPr>
          <p:cNvPr id="4" name="Rectangle 12"/>
          <p:cNvSpPr>
            <a:spLocks noGrp="1" noChangeArrowheads="1"/>
          </p:cNvSpPr>
          <p:nvPr>
            <p:ph type="sldNum" sz="quarter" idx="10"/>
          </p:nvPr>
        </p:nvSpPr>
        <p:spPr/>
        <p:txBody>
          <a:bodyPr/>
          <a:lstStyle>
            <a:lvl1pPr>
              <a:defRPr/>
            </a:lvl1pPr>
          </a:lstStyle>
          <a:p>
            <a:pPr>
              <a:defRPr/>
            </a:pPr>
            <a:r>
              <a:rPr lang="en-GB"/>
              <a:t>Slide  </a:t>
            </a:r>
            <a:fld id="{2368A0A4-9D44-4A43-9A6B-BBEF4D46AC42}" type="slidenum">
              <a:rPr lang="en-GB"/>
              <a:pPr>
                <a:defRPr/>
              </a:pPr>
              <a:t>‹#›</a:t>
            </a:fld>
            <a:endParaRPr lang="en-GB"/>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18" indent="0">
              <a:buNone/>
              <a:defRPr sz="1200"/>
            </a:lvl2pPr>
            <a:lvl3pPr marL="914237" indent="0">
              <a:buNone/>
              <a:defRPr sz="1000"/>
            </a:lvl3pPr>
            <a:lvl4pPr marL="1371354" indent="0">
              <a:buNone/>
              <a:defRPr sz="900"/>
            </a:lvl4pPr>
            <a:lvl5pPr marL="1828474" indent="0">
              <a:buNone/>
              <a:defRPr sz="900"/>
            </a:lvl5pPr>
            <a:lvl6pPr marL="2285593" indent="0">
              <a:buNone/>
              <a:defRPr sz="900"/>
            </a:lvl6pPr>
            <a:lvl7pPr marL="2742712" indent="0">
              <a:buNone/>
              <a:defRPr sz="900"/>
            </a:lvl7pPr>
            <a:lvl8pPr marL="3199830" indent="0">
              <a:buNone/>
              <a:defRPr sz="900"/>
            </a:lvl8pPr>
            <a:lvl9pPr marL="3656948" indent="0">
              <a:buNone/>
              <a:defRPr sz="900"/>
            </a:lvl9pPr>
          </a:lstStyle>
          <a:p>
            <a:pPr lvl="0"/>
            <a:r>
              <a:rPr lang="en-US" smtClean="0"/>
              <a:t>Click to edit Master text styles</a:t>
            </a: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18" indent="0">
              <a:buNone/>
              <a:defRPr sz="2800"/>
            </a:lvl2pPr>
            <a:lvl3pPr marL="914237" indent="0">
              <a:buNone/>
              <a:defRPr sz="2400"/>
            </a:lvl3pPr>
            <a:lvl4pPr marL="1371354" indent="0">
              <a:buNone/>
              <a:defRPr sz="2000"/>
            </a:lvl4pPr>
            <a:lvl5pPr marL="1828474" indent="0">
              <a:buNone/>
              <a:defRPr sz="2000"/>
            </a:lvl5pPr>
            <a:lvl6pPr marL="2285593" indent="0">
              <a:buNone/>
              <a:defRPr sz="2000"/>
            </a:lvl6pPr>
            <a:lvl7pPr marL="2742712" indent="0">
              <a:buNone/>
              <a:defRPr sz="2000"/>
            </a:lvl7pPr>
            <a:lvl8pPr marL="3199830" indent="0">
              <a:buNone/>
              <a:defRPr sz="2000"/>
            </a:lvl8pPr>
            <a:lvl9pPr marL="3656948" indent="0">
              <a:buNone/>
              <a:defRPr sz="2000"/>
            </a:lvl9pPr>
          </a:lstStyle>
          <a:p>
            <a:pPr lvl="0"/>
            <a:endParaRPr lang="en-US" noProof="0" smtClean="0"/>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7118" indent="0">
              <a:buNone/>
              <a:defRPr sz="1200"/>
            </a:lvl2pPr>
            <a:lvl3pPr marL="914237" indent="0">
              <a:buNone/>
              <a:defRPr sz="1000"/>
            </a:lvl3pPr>
            <a:lvl4pPr marL="1371354" indent="0">
              <a:buNone/>
              <a:defRPr sz="900"/>
            </a:lvl4pPr>
            <a:lvl5pPr marL="1828474" indent="0">
              <a:buNone/>
              <a:defRPr sz="900"/>
            </a:lvl5pPr>
            <a:lvl6pPr marL="2285593" indent="0">
              <a:buNone/>
              <a:defRPr sz="900"/>
            </a:lvl6pPr>
            <a:lvl7pPr marL="2742712" indent="0">
              <a:buNone/>
              <a:defRPr sz="900"/>
            </a:lvl7pPr>
            <a:lvl8pPr marL="3199830" indent="0">
              <a:buNone/>
              <a:defRPr sz="900"/>
            </a:lvl8pPr>
            <a:lvl9pPr marL="3656948" indent="0">
              <a:buNone/>
              <a:defRPr sz="900"/>
            </a:lvl9pPr>
          </a:lstStyle>
          <a:p>
            <a:pPr lvl="0"/>
            <a:r>
              <a:rPr lang="en-US" smtClean="0"/>
              <a:t>Click to edit Master text styles</a:t>
            </a: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45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p:nvSpPr>
        <p:spPr bwMode="auto">
          <a:xfrm>
            <a:off x="5702300" y="6562725"/>
            <a:ext cx="3048000" cy="0"/>
          </a:xfrm>
          <a:prstGeom prst="line">
            <a:avLst/>
          </a:prstGeom>
          <a:noFill/>
          <a:ln w="28575">
            <a:solidFill>
              <a:schemeClr val="folHlink"/>
            </a:solidFill>
            <a:round/>
            <a:headEnd/>
            <a:tailEnd/>
          </a:ln>
          <a:effectLst/>
        </p:spPr>
        <p:txBody>
          <a:bodyPr wrap="none" anchor="ctr"/>
          <a:lstStyle/>
          <a:p>
            <a:pPr>
              <a:defRPr/>
            </a:pPr>
            <a:endParaRPr lang="en-US"/>
          </a:p>
        </p:txBody>
      </p:sp>
      <p:sp>
        <p:nvSpPr>
          <p:cNvPr id="5" name="Line 5"/>
          <p:cNvSpPr>
            <a:spLocks noChangeShapeType="1"/>
          </p:cNvSpPr>
          <p:nvPr/>
        </p:nvSpPr>
        <p:spPr bwMode="auto">
          <a:xfrm>
            <a:off x="1371600" y="647700"/>
            <a:ext cx="5638800" cy="0"/>
          </a:xfrm>
          <a:prstGeom prst="line">
            <a:avLst/>
          </a:prstGeom>
          <a:noFill/>
          <a:ln w="9525">
            <a:solidFill>
              <a:srgbClr val="000000"/>
            </a:solidFill>
            <a:round/>
            <a:headEnd/>
            <a:tailEnd/>
          </a:ln>
          <a:effectLst/>
        </p:spPr>
        <p:txBody>
          <a:bodyPr wrap="none" anchor="ctr"/>
          <a:lstStyle/>
          <a:p>
            <a:pPr>
              <a:defRPr/>
            </a:pPr>
            <a:endParaRPr lang="en-US"/>
          </a:p>
        </p:txBody>
      </p:sp>
      <p:sp>
        <p:nvSpPr>
          <p:cNvPr id="6" name="Text Box 6"/>
          <p:cNvSpPr txBox="1">
            <a:spLocks noChangeArrowheads="1"/>
          </p:cNvSpPr>
          <p:nvPr/>
        </p:nvSpPr>
        <p:spPr bwMode="auto">
          <a:xfrm>
            <a:off x="8443913" y="746125"/>
            <a:ext cx="457200" cy="273050"/>
          </a:xfrm>
          <a:prstGeom prst="rect">
            <a:avLst/>
          </a:prstGeom>
          <a:noFill/>
          <a:ln w="12700">
            <a:noFill/>
            <a:miter lim="800000"/>
            <a:headEnd/>
            <a:tailEnd/>
          </a:ln>
          <a:effectLst/>
        </p:spPr>
        <p:txBody>
          <a:bodyPr lIns="0" tIns="0" rIns="0" bIns="0">
            <a:spAutoFit/>
          </a:bodyPr>
          <a:lstStyle/>
          <a:p>
            <a:pPr eaLnBrk="0" hangingPunct="0">
              <a:defRPr/>
            </a:pPr>
            <a:r>
              <a:rPr lang="en-US" sz="900" b="0">
                <a:solidFill>
                  <a:srgbClr val="FF0000"/>
                </a:solidFill>
                <a:latin typeface="Arial" charset="0"/>
                <a:cs typeface="Arial" charset="0"/>
              </a:rPr>
              <a:t>®</a:t>
            </a:r>
            <a:r>
              <a:rPr lang="en-US" sz="900" b="0">
                <a:solidFill>
                  <a:srgbClr val="FF0000"/>
                </a:solidFill>
                <a:cs typeface="Arial" charset="0"/>
              </a:rPr>
              <a:t> </a:t>
            </a:r>
          </a:p>
          <a:p>
            <a:pPr eaLnBrk="0" hangingPunct="0">
              <a:defRPr/>
            </a:pPr>
            <a:endParaRPr lang="en-US" sz="900" b="0">
              <a:solidFill>
                <a:srgbClr val="FF0000"/>
              </a:solidFill>
              <a:cs typeface="Arial" charset="0"/>
            </a:endParaRPr>
          </a:p>
        </p:txBody>
      </p:sp>
      <p:sp>
        <p:nvSpPr>
          <p:cNvPr id="7" name="Line 7"/>
          <p:cNvSpPr>
            <a:spLocks noChangeShapeType="1"/>
          </p:cNvSpPr>
          <p:nvPr/>
        </p:nvSpPr>
        <p:spPr bwMode="auto">
          <a:xfrm>
            <a:off x="457200" y="6489700"/>
            <a:ext cx="6705600" cy="0"/>
          </a:xfrm>
          <a:prstGeom prst="line">
            <a:avLst/>
          </a:prstGeom>
          <a:noFill/>
          <a:ln w="9525">
            <a:solidFill>
              <a:srgbClr val="000000"/>
            </a:solidFill>
            <a:round/>
            <a:headEnd/>
            <a:tailEnd/>
          </a:ln>
          <a:effectLst/>
        </p:spPr>
        <p:txBody>
          <a:bodyPr wrap="none" anchor="ctr"/>
          <a:lstStyle/>
          <a:p>
            <a:pPr>
              <a:defRPr/>
            </a:pPr>
            <a:endParaRPr lang="en-US"/>
          </a:p>
        </p:txBody>
      </p:sp>
      <p:sp>
        <p:nvSpPr>
          <p:cNvPr id="8" name="Line 8"/>
          <p:cNvSpPr>
            <a:spLocks noChangeShapeType="1"/>
          </p:cNvSpPr>
          <p:nvPr/>
        </p:nvSpPr>
        <p:spPr bwMode="auto">
          <a:xfrm>
            <a:off x="457200" y="552450"/>
            <a:ext cx="4999038" cy="0"/>
          </a:xfrm>
          <a:prstGeom prst="line">
            <a:avLst/>
          </a:prstGeom>
          <a:noFill/>
          <a:ln w="38100">
            <a:solidFill>
              <a:srgbClr val="FF5050"/>
            </a:solidFill>
            <a:round/>
            <a:headEnd/>
            <a:tailEnd/>
          </a:ln>
          <a:effectLst/>
        </p:spPr>
        <p:txBody>
          <a:bodyPr wrap="none" anchor="ctr"/>
          <a:lstStyle/>
          <a:p>
            <a:pPr>
              <a:defRPr/>
            </a:pPr>
            <a:endParaRPr lang="en-US"/>
          </a:p>
        </p:txBody>
      </p:sp>
      <p:sp>
        <p:nvSpPr>
          <p:cNvPr id="1339394" name="Rectangle 2"/>
          <p:cNvSpPr>
            <a:spLocks noGrp="1" noChangeArrowheads="1"/>
          </p:cNvSpPr>
          <p:nvPr>
            <p:ph type="ctrTitle"/>
          </p:nvPr>
        </p:nvSpPr>
        <p:spPr>
          <a:xfrm>
            <a:off x="457200" y="2286000"/>
            <a:ext cx="8229600" cy="914400"/>
          </a:xfrm>
        </p:spPr>
        <p:txBody>
          <a:bodyPr anchor="b"/>
          <a:lstStyle>
            <a:lvl1pPr>
              <a:defRPr/>
            </a:lvl1pPr>
          </a:lstStyle>
          <a:p>
            <a:r>
              <a:rPr lang="en-US" altLang="en-US"/>
              <a:t>Click to edit Master title style</a:t>
            </a:r>
          </a:p>
        </p:txBody>
      </p:sp>
      <p:sp>
        <p:nvSpPr>
          <p:cNvPr id="1339395" name="Rectangle 3"/>
          <p:cNvSpPr>
            <a:spLocks noGrp="1" noChangeArrowheads="1"/>
          </p:cNvSpPr>
          <p:nvPr>
            <p:ph type="subTitle" idx="1"/>
          </p:nvPr>
        </p:nvSpPr>
        <p:spPr>
          <a:xfrm>
            <a:off x="457200" y="3713163"/>
            <a:ext cx="4876800" cy="1752600"/>
          </a:xfrm>
        </p:spPr>
        <p:txBody>
          <a:bodyPr/>
          <a:lstStyle>
            <a:lvl1pPr marL="0" indent="0">
              <a:lnSpc>
                <a:spcPct val="100000"/>
              </a:lnSpc>
              <a:buFontTx/>
              <a:buNone/>
              <a:defRPr sz="2000"/>
            </a:lvl1pPr>
          </a:lstStyle>
          <a:p>
            <a:r>
              <a:rPr lang="en-US" altLang="en-US"/>
              <a:t>Click to edit Master subtitle style</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p:txBody>
          <a:bodyPr/>
          <a:lstStyle>
            <a:lvl1pPr>
              <a:defRPr/>
            </a:lvl1pPr>
          </a:lstStyle>
          <a:p>
            <a:pPr>
              <a:defRPr/>
            </a:pPr>
            <a:endParaRPr lang="en-US"/>
          </a:p>
        </p:txBody>
      </p:sp>
      <p:sp>
        <p:nvSpPr>
          <p:cNvPr id="5" name="Rectangle 8"/>
          <p:cNvSpPr>
            <a:spLocks noGrp="1" noChangeArrowheads="1"/>
          </p:cNvSpPr>
          <p:nvPr>
            <p:ph type="sldNum" sz="quarter" idx="11"/>
          </p:nvPr>
        </p:nvSpPr>
        <p:spPr/>
        <p:txBody>
          <a:bodyPr/>
          <a:lstStyle>
            <a:lvl1pPr>
              <a:defRPr/>
            </a:lvl1pPr>
          </a:lstStyle>
          <a:p>
            <a:pPr>
              <a:defRPr/>
            </a:pPr>
            <a:r>
              <a:rPr lang="en-US"/>
              <a:t>Page </a:t>
            </a:r>
            <a:fld id="{0596CAD3-1CA6-4AC8-8362-E542C7357913}"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p:txBody>
          <a:bodyPr/>
          <a:lstStyle>
            <a:lvl1pPr>
              <a:defRPr/>
            </a:lvl1pPr>
          </a:lstStyle>
          <a:p>
            <a:pPr>
              <a:defRPr/>
            </a:pPr>
            <a:endParaRPr lang="en-US"/>
          </a:p>
        </p:txBody>
      </p:sp>
      <p:sp>
        <p:nvSpPr>
          <p:cNvPr id="5" name="Rectangle 8"/>
          <p:cNvSpPr>
            <a:spLocks noGrp="1" noChangeArrowheads="1"/>
          </p:cNvSpPr>
          <p:nvPr>
            <p:ph type="sldNum" sz="quarter" idx="11"/>
          </p:nvPr>
        </p:nvSpPr>
        <p:spPr/>
        <p:txBody>
          <a:bodyPr/>
          <a:lstStyle>
            <a:lvl1pPr>
              <a:defRPr/>
            </a:lvl1pPr>
          </a:lstStyle>
          <a:p>
            <a:pPr>
              <a:defRPr/>
            </a:pPr>
            <a:r>
              <a:rPr lang="en-US"/>
              <a:t>Page </a:t>
            </a:r>
            <a:fld id="{19E8DF5B-6F9B-4ACE-A96B-4414EDA347FE}"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p:txBody>
          <a:bodyPr/>
          <a:lstStyle>
            <a:lvl1pPr>
              <a:defRPr/>
            </a:lvl1pPr>
          </a:lstStyle>
          <a:p>
            <a:pPr>
              <a:defRPr/>
            </a:pPr>
            <a:endParaRPr lang="en-US"/>
          </a:p>
        </p:txBody>
      </p:sp>
      <p:sp>
        <p:nvSpPr>
          <p:cNvPr id="6" name="Rectangle 8"/>
          <p:cNvSpPr>
            <a:spLocks noGrp="1" noChangeArrowheads="1"/>
          </p:cNvSpPr>
          <p:nvPr>
            <p:ph type="sldNum" sz="quarter" idx="11"/>
          </p:nvPr>
        </p:nvSpPr>
        <p:spPr/>
        <p:txBody>
          <a:bodyPr/>
          <a:lstStyle>
            <a:lvl1pPr>
              <a:defRPr/>
            </a:lvl1pPr>
          </a:lstStyle>
          <a:p>
            <a:pPr>
              <a:defRPr/>
            </a:pPr>
            <a:r>
              <a:rPr lang="en-US"/>
              <a:t>Page </a:t>
            </a:r>
            <a:fld id="{57A81805-72AD-4C9D-B7C0-0842E85C72F5}"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p:txBody>
          <a:bodyPr/>
          <a:lstStyle>
            <a:lvl1pPr>
              <a:defRPr/>
            </a:lvl1pPr>
          </a:lstStyle>
          <a:p>
            <a:pPr>
              <a:defRPr/>
            </a:pPr>
            <a:endParaRPr lang="en-US"/>
          </a:p>
        </p:txBody>
      </p:sp>
      <p:sp>
        <p:nvSpPr>
          <p:cNvPr id="8" name="Rectangle 8"/>
          <p:cNvSpPr>
            <a:spLocks noGrp="1" noChangeArrowheads="1"/>
          </p:cNvSpPr>
          <p:nvPr>
            <p:ph type="sldNum" sz="quarter" idx="11"/>
          </p:nvPr>
        </p:nvSpPr>
        <p:spPr/>
        <p:txBody>
          <a:bodyPr/>
          <a:lstStyle>
            <a:lvl1pPr>
              <a:defRPr/>
            </a:lvl1pPr>
          </a:lstStyle>
          <a:p>
            <a:pPr>
              <a:defRPr/>
            </a:pPr>
            <a:r>
              <a:rPr lang="en-US"/>
              <a:t>Page </a:t>
            </a:r>
            <a:fld id="{ABBBB470-4B17-4FC8-9C31-8673343BD120}"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p:txBody>
          <a:bodyPr/>
          <a:lstStyle>
            <a:lvl1pPr>
              <a:defRPr/>
            </a:lvl1pPr>
          </a:lstStyle>
          <a:p>
            <a:pPr>
              <a:defRPr/>
            </a:pPr>
            <a:endParaRPr lang="en-US"/>
          </a:p>
        </p:txBody>
      </p:sp>
      <p:sp>
        <p:nvSpPr>
          <p:cNvPr id="4" name="Rectangle 8"/>
          <p:cNvSpPr>
            <a:spLocks noGrp="1" noChangeArrowheads="1"/>
          </p:cNvSpPr>
          <p:nvPr>
            <p:ph type="sldNum" sz="quarter" idx="11"/>
          </p:nvPr>
        </p:nvSpPr>
        <p:spPr/>
        <p:txBody>
          <a:bodyPr/>
          <a:lstStyle>
            <a:lvl1pPr>
              <a:defRPr/>
            </a:lvl1pPr>
          </a:lstStyle>
          <a:p>
            <a:pPr>
              <a:defRPr/>
            </a:pPr>
            <a:r>
              <a:rPr lang="en-US"/>
              <a:t>Page </a:t>
            </a:r>
            <a:fld id="{8B32A011-FD34-41FA-8A30-5FB50438197B}"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p:txBody>
          <a:bodyPr/>
          <a:lstStyle>
            <a:lvl1pPr>
              <a:defRPr/>
            </a:lvl1pPr>
          </a:lstStyle>
          <a:p>
            <a:pPr>
              <a:defRPr/>
            </a:pPr>
            <a:endParaRPr lang="en-US"/>
          </a:p>
        </p:txBody>
      </p:sp>
      <p:sp>
        <p:nvSpPr>
          <p:cNvPr id="3" name="Rectangle 8"/>
          <p:cNvSpPr>
            <a:spLocks noGrp="1" noChangeArrowheads="1"/>
          </p:cNvSpPr>
          <p:nvPr>
            <p:ph type="sldNum" sz="quarter" idx="11"/>
          </p:nvPr>
        </p:nvSpPr>
        <p:spPr/>
        <p:txBody>
          <a:bodyPr/>
          <a:lstStyle>
            <a:lvl1pPr>
              <a:defRPr/>
            </a:lvl1pPr>
          </a:lstStyle>
          <a:p>
            <a:pPr>
              <a:defRPr/>
            </a:pPr>
            <a:r>
              <a:rPr lang="en-US"/>
              <a:t>Page </a:t>
            </a:r>
            <a:fld id="{C1B43179-A0CA-4A21-9A6B-840E1CA3C2E0}"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p:txBody>
          <a:bodyPr/>
          <a:lstStyle>
            <a:lvl1pPr>
              <a:defRPr/>
            </a:lvl1pPr>
          </a:lstStyle>
          <a:p>
            <a:pPr>
              <a:defRPr/>
            </a:pPr>
            <a:r>
              <a:rPr lang="en-GB"/>
              <a:t>Slide  </a:t>
            </a:r>
            <a:fld id="{5D56CD46-F082-44AB-BD68-EEBC3200C1BD}" type="slidenum">
              <a:rPr lang="en-GB"/>
              <a:pPr>
                <a:defRPr/>
              </a:pPr>
              <a:t>‹#›</a:t>
            </a:fld>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p:txBody>
          <a:bodyPr/>
          <a:lstStyle>
            <a:lvl1pPr>
              <a:defRPr/>
            </a:lvl1pPr>
          </a:lstStyle>
          <a:p>
            <a:pPr>
              <a:defRPr/>
            </a:pPr>
            <a:endParaRPr lang="en-US"/>
          </a:p>
        </p:txBody>
      </p:sp>
      <p:sp>
        <p:nvSpPr>
          <p:cNvPr id="6" name="Rectangle 8"/>
          <p:cNvSpPr>
            <a:spLocks noGrp="1" noChangeArrowheads="1"/>
          </p:cNvSpPr>
          <p:nvPr>
            <p:ph type="sldNum" sz="quarter" idx="11"/>
          </p:nvPr>
        </p:nvSpPr>
        <p:spPr/>
        <p:txBody>
          <a:bodyPr/>
          <a:lstStyle>
            <a:lvl1pPr>
              <a:defRPr/>
            </a:lvl1pPr>
          </a:lstStyle>
          <a:p>
            <a:pPr>
              <a:defRPr/>
            </a:pPr>
            <a:r>
              <a:rPr lang="en-US"/>
              <a:t>Page </a:t>
            </a:r>
            <a:fld id="{7B734C5B-455A-47C7-A175-4155C4F78D05}"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p:txBody>
          <a:bodyPr/>
          <a:lstStyle>
            <a:lvl1pPr>
              <a:defRPr/>
            </a:lvl1pPr>
          </a:lstStyle>
          <a:p>
            <a:pPr>
              <a:defRPr/>
            </a:pPr>
            <a:endParaRPr lang="en-US"/>
          </a:p>
        </p:txBody>
      </p:sp>
      <p:sp>
        <p:nvSpPr>
          <p:cNvPr id="6" name="Rectangle 8"/>
          <p:cNvSpPr>
            <a:spLocks noGrp="1" noChangeArrowheads="1"/>
          </p:cNvSpPr>
          <p:nvPr>
            <p:ph type="sldNum" sz="quarter" idx="11"/>
          </p:nvPr>
        </p:nvSpPr>
        <p:spPr/>
        <p:txBody>
          <a:bodyPr/>
          <a:lstStyle>
            <a:lvl1pPr>
              <a:defRPr/>
            </a:lvl1pPr>
          </a:lstStyle>
          <a:p>
            <a:pPr>
              <a:defRPr/>
            </a:pPr>
            <a:r>
              <a:rPr lang="en-US"/>
              <a:t>Page </a:t>
            </a:r>
            <a:fld id="{47F41BF3-5755-4A87-A8B9-118779B93703}"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p:txBody>
          <a:bodyPr/>
          <a:lstStyle>
            <a:lvl1pPr>
              <a:defRPr/>
            </a:lvl1pPr>
          </a:lstStyle>
          <a:p>
            <a:pPr>
              <a:defRPr/>
            </a:pPr>
            <a:endParaRPr lang="en-US"/>
          </a:p>
        </p:txBody>
      </p:sp>
      <p:sp>
        <p:nvSpPr>
          <p:cNvPr id="5" name="Rectangle 8"/>
          <p:cNvSpPr>
            <a:spLocks noGrp="1" noChangeArrowheads="1"/>
          </p:cNvSpPr>
          <p:nvPr>
            <p:ph type="sldNum" sz="quarter" idx="11"/>
          </p:nvPr>
        </p:nvSpPr>
        <p:spPr/>
        <p:txBody>
          <a:bodyPr/>
          <a:lstStyle>
            <a:lvl1pPr>
              <a:defRPr/>
            </a:lvl1pPr>
          </a:lstStyle>
          <a:p>
            <a:pPr>
              <a:defRPr/>
            </a:pPr>
            <a:r>
              <a:rPr lang="en-US"/>
              <a:t>Page </a:t>
            </a:r>
            <a:fld id="{BF5E58DA-F682-4CE7-993A-2ED7C6AC6951}"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906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p:txBody>
          <a:bodyPr/>
          <a:lstStyle>
            <a:lvl1pPr>
              <a:defRPr/>
            </a:lvl1pPr>
          </a:lstStyle>
          <a:p>
            <a:pPr>
              <a:defRPr/>
            </a:pPr>
            <a:endParaRPr lang="en-US"/>
          </a:p>
        </p:txBody>
      </p:sp>
      <p:sp>
        <p:nvSpPr>
          <p:cNvPr id="5" name="Rectangle 8"/>
          <p:cNvSpPr>
            <a:spLocks noGrp="1" noChangeArrowheads="1"/>
          </p:cNvSpPr>
          <p:nvPr>
            <p:ph type="sldNum" sz="quarter" idx="11"/>
          </p:nvPr>
        </p:nvSpPr>
        <p:spPr/>
        <p:txBody>
          <a:bodyPr/>
          <a:lstStyle>
            <a:lvl1pPr>
              <a:defRPr/>
            </a:lvl1pPr>
          </a:lstStyle>
          <a:p>
            <a:pPr>
              <a:defRPr/>
            </a:pPr>
            <a:r>
              <a:rPr lang="en-US"/>
              <a:t>Page </a:t>
            </a:r>
            <a:fld id="{921C1BAD-2BCE-40D8-BF50-DA2367C8EB8B}"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Text Box 3"/>
          <p:cNvSpPr txBox="1">
            <a:spLocks noChangeArrowheads="1"/>
          </p:cNvSpPr>
          <p:nvPr userDrawn="1"/>
        </p:nvSpPr>
        <p:spPr bwMode="auto">
          <a:xfrm>
            <a:off x="7010400" y="6553200"/>
            <a:ext cx="457200" cy="214313"/>
          </a:xfrm>
          <a:prstGeom prst="rect">
            <a:avLst/>
          </a:prstGeom>
          <a:noFill/>
          <a:ln w="9525">
            <a:noFill/>
            <a:miter lim="800000"/>
            <a:headEnd/>
            <a:tailEnd/>
          </a:ln>
        </p:spPr>
        <p:txBody>
          <a:bodyPr>
            <a:spAutoFit/>
          </a:bodyPr>
          <a:lstStyle/>
          <a:p>
            <a:pPr eaLnBrk="0" hangingPunct="0">
              <a:spcBef>
                <a:spcPct val="50000"/>
              </a:spcBef>
              <a:defRPr/>
            </a:pPr>
            <a:fld id="{412593D4-CFAE-4CA1-963C-6CA20265E920}" type="slidenum">
              <a:rPr lang="en-US" sz="800">
                <a:solidFill>
                  <a:srgbClr val="D12433"/>
                </a:solidFill>
                <a:latin typeface="Arial" charset="0"/>
              </a:rPr>
              <a:pPr eaLnBrk="0" hangingPunct="0">
                <a:spcBef>
                  <a:spcPct val="50000"/>
                </a:spcBef>
                <a:defRPr/>
              </a:pPr>
              <a:t>‹#›</a:t>
            </a:fld>
            <a:endParaRPr lang="en-US" sz="800">
              <a:solidFill>
                <a:srgbClr val="D12433"/>
              </a:solidFill>
              <a:latin typeface="Arial" charset="0"/>
            </a:endParaRPr>
          </a:p>
        </p:txBody>
      </p:sp>
      <p:sp>
        <p:nvSpPr>
          <p:cNvPr id="4" name="Text Box 4"/>
          <p:cNvSpPr txBox="1">
            <a:spLocks noChangeArrowheads="1"/>
          </p:cNvSpPr>
          <p:nvPr userDrawn="1"/>
        </p:nvSpPr>
        <p:spPr bwMode="auto">
          <a:xfrm>
            <a:off x="4559300" y="6553200"/>
            <a:ext cx="2582863" cy="214313"/>
          </a:xfrm>
          <a:prstGeom prst="rect">
            <a:avLst/>
          </a:prstGeom>
          <a:noFill/>
          <a:ln w="9525">
            <a:noFill/>
            <a:miter lim="800000"/>
            <a:headEnd/>
            <a:tailEnd/>
          </a:ln>
        </p:spPr>
        <p:txBody>
          <a:bodyPr>
            <a:spAutoFit/>
          </a:bodyPr>
          <a:lstStyle/>
          <a:p>
            <a:pPr algn="r" eaLnBrk="0" hangingPunct="0">
              <a:spcBef>
                <a:spcPct val="50000"/>
              </a:spcBef>
              <a:defRPr/>
            </a:pPr>
            <a:r>
              <a:rPr lang="en-US" sz="800">
                <a:solidFill>
                  <a:schemeClr val="bg2"/>
                </a:solidFill>
                <a:latin typeface="Arial" charset="0"/>
              </a:rPr>
              <a:t>Author/Date</a:t>
            </a:r>
            <a:endParaRPr lang="en-US" sz="2400" b="0">
              <a:latin typeface="Lucida Grande" pitchFamily="28" charset="0"/>
            </a:endParaRPr>
          </a:p>
        </p:txBody>
      </p:sp>
      <p:sp>
        <p:nvSpPr>
          <p:cNvPr id="1355778" name="Rectangle 2"/>
          <p:cNvSpPr>
            <a:spLocks noGrp="1" noChangeArrowheads="1"/>
          </p:cNvSpPr>
          <p:nvPr>
            <p:ph type="ctrTitle"/>
          </p:nvPr>
        </p:nvSpPr>
        <p:spPr>
          <a:xfrm>
            <a:off x="1143000" y="1524000"/>
            <a:ext cx="7315200" cy="1143000"/>
          </a:xfrm>
        </p:spPr>
        <p:txBody>
          <a:bodyPr/>
          <a:lstStyle>
            <a:lvl1pPr>
              <a:defRPr>
                <a:solidFill>
                  <a:schemeClr val="bg1"/>
                </a:solidFill>
              </a:defRPr>
            </a:lvl1pPr>
          </a:lstStyle>
          <a:p>
            <a:r>
              <a:rPr lang="en-US"/>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938" y="10668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22738" y="1066800"/>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sldNum" sz="quarter" idx="10"/>
          </p:nvPr>
        </p:nvSpPr>
        <p:spPr/>
        <p:txBody>
          <a:bodyPr/>
          <a:lstStyle>
            <a:lvl1pPr>
              <a:defRPr/>
            </a:lvl1pPr>
          </a:lstStyle>
          <a:p>
            <a:pPr>
              <a:defRPr/>
            </a:pPr>
            <a:r>
              <a:rPr lang="en-GB"/>
              <a:t>Slide  </a:t>
            </a:r>
            <a:fld id="{9798C30F-9842-468B-841C-633228EE2FA1}" type="slidenum">
              <a:rPr lang="en-GB"/>
              <a:pPr>
                <a:defRPr/>
              </a:pPr>
              <a:t>‹#›</a:t>
            </a:fld>
            <a:endParaRPr lang="en-GB"/>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1750" y="228600"/>
            <a:ext cx="200025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600"/>
            <a:ext cx="584835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Dow Diamond"/>
          <p:cNvPicPr>
            <a:picLocks noChangeAspect="1" noChangeArrowheads="1"/>
          </p:cNvPicPr>
          <p:nvPr/>
        </p:nvPicPr>
        <p:blipFill>
          <a:blip r:embed="rId2" cstate="print"/>
          <a:srcRect/>
          <a:stretch>
            <a:fillRect/>
          </a:stretch>
        </p:blipFill>
        <p:spPr bwMode="auto">
          <a:xfrm>
            <a:off x="7308850" y="379413"/>
            <a:ext cx="1531938" cy="525462"/>
          </a:xfrm>
          <a:prstGeom prst="rect">
            <a:avLst/>
          </a:prstGeom>
          <a:noFill/>
          <a:ln w="9525">
            <a:noFill/>
            <a:miter lim="800000"/>
            <a:headEnd/>
            <a:tailEnd/>
          </a:ln>
        </p:spPr>
      </p:pic>
      <p:sp>
        <p:nvSpPr>
          <p:cNvPr id="5" name="Line 7"/>
          <p:cNvSpPr>
            <a:spLocks noChangeShapeType="1"/>
          </p:cNvSpPr>
          <p:nvPr/>
        </p:nvSpPr>
        <p:spPr bwMode="auto">
          <a:xfrm>
            <a:off x="241300" y="622300"/>
            <a:ext cx="6988175" cy="14288"/>
          </a:xfrm>
          <a:prstGeom prst="line">
            <a:avLst/>
          </a:prstGeom>
          <a:noFill/>
          <a:ln w="508000">
            <a:solidFill>
              <a:srgbClr val="00CC00"/>
            </a:solidFill>
            <a:round/>
            <a:headEnd/>
            <a:tailEnd/>
          </a:ln>
          <a:effectLst/>
        </p:spPr>
        <p:txBody>
          <a:bodyPr wrap="none" anchor="ctr"/>
          <a:lstStyle/>
          <a:p>
            <a:pPr>
              <a:defRPr/>
            </a:pPr>
            <a:endParaRPr lang="en-US"/>
          </a:p>
        </p:txBody>
      </p:sp>
      <p:sp>
        <p:nvSpPr>
          <p:cNvPr id="1372162" name="Rectangle 2"/>
          <p:cNvSpPr>
            <a:spLocks noGrp="1" noChangeArrowheads="1"/>
          </p:cNvSpPr>
          <p:nvPr>
            <p:ph type="ctrTitle"/>
          </p:nvPr>
        </p:nvSpPr>
        <p:spPr bwMode="auto">
          <a:xfrm>
            <a:off x="457200" y="2578100"/>
            <a:ext cx="8229600" cy="914400"/>
          </a:xfrm>
          <a:prstGeom prst="rect">
            <a:avLst/>
          </a:prstGeom>
          <a:noFill/>
          <a:ln>
            <a:miter lim="800000"/>
            <a:headEnd/>
            <a:tailEnd/>
          </a:ln>
        </p:spPr>
        <p:txBody>
          <a:bodyPr vert="horz" wrap="square" lIns="0" tIns="0" rIns="0" bIns="0" numCol="1" anchor="b" anchorCtr="0" compatLnSpc="1">
            <a:prstTxWarp prst="textNoShape">
              <a:avLst/>
            </a:prstTxWarp>
          </a:bodyPr>
          <a:lstStyle>
            <a:lvl1pPr>
              <a:defRPr/>
            </a:lvl1pPr>
          </a:lstStyle>
          <a:p>
            <a:r>
              <a:rPr lang="en-US"/>
              <a:t>Click to edit Master title style</a:t>
            </a:r>
          </a:p>
        </p:txBody>
      </p:sp>
      <p:sp>
        <p:nvSpPr>
          <p:cNvPr id="1372163" name="Rectangle 3"/>
          <p:cNvSpPr>
            <a:spLocks noGrp="1" noChangeArrowheads="1"/>
          </p:cNvSpPr>
          <p:nvPr>
            <p:ph type="subTitle" idx="1"/>
          </p:nvPr>
        </p:nvSpPr>
        <p:spPr bwMode="auto">
          <a:xfrm>
            <a:off x="457200" y="3713163"/>
            <a:ext cx="8229600" cy="1752600"/>
          </a:xfrm>
          <a:prstGeom prst="rect">
            <a:avLst/>
          </a:prstGeom>
          <a:noFill/>
          <a:ln>
            <a:miter lim="800000"/>
            <a:headEnd/>
            <a:tailEnd/>
          </a:ln>
        </p:spPr>
        <p:txBody>
          <a:bodyPr vert="horz" wrap="square" lIns="0" tIns="0" rIns="0" bIns="0" numCol="1" anchor="t" anchorCtr="0" compatLnSpc="1">
            <a:prstTxWarp prst="textNoShape">
              <a:avLst/>
            </a:prstTxWarp>
          </a:bodyPr>
          <a:lstStyle>
            <a:lvl1pPr marL="0" indent="0">
              <a:buFontTx/>
              <a:buNone/>
              <a:defRPr/>
            </a:lvl1pPr>
          </a:lstStyle>
          <a:p>
            <a:r>
              <a:rPr lang="en-US"/>
              <a:t>Click to edit Master subtitle style</a:t>
            </a:r>
          </a:p>
        </p:txBody>
      </p:sp>
      <p:sp>
        <p:nvSpPr>
          <p:cNvPr id="6" name="Rectangle 4"/>
          <p:cNvSpPr>
            <a:spLocks noGrp="1" noChangeArrowheads="1"/>
          </p:cNvSpPr>
          <p:nvPr>
            <p:ph type="dt" sz="quarter" idx="10"/>
          </p:nvPr>
        </p:nvSpPr>
        <p:spPr bwMode="auto">
          <a:xfrm>
            <a:off x="342900" y="6572250"/>
            <a:ext cx="1905000" cy="285750"/>
          </a:xfrm>
          <a:prstGeom prst="rect">
            <a:avLst/>
          </a:prstGeom>
          <a:ln w="12700">
            <a:miter lim="800000"/>
            <a:headEnd/>
            <a:tailEnd/>
          </a:ln>
        </p:spPr>
        <p:txBody>
          <a:bodyPr vert="horz" wrap="square" lIns="91432" tIns="45716" rIns="91432" bIns="45716" numCol="1" anchor="t" anchorCtr="0" compatLnSpc="1">
            <a:prstTxWarp prst="textNoShape">
              <a:avLst/>
            </a:prstTxWarp>
          </a:bodyPr>
          <a:lstStyle>
            <a:lvl1pPr eaLnBrk="0" hangingPunct="0">
              <a:defRPr sz="1200" b="0">
                <a:solidFill>
                  <a:srgbClr val="000000"/>
                </a:solidFill>
              </a:defRPr>
            </a:lvl1pPr>
          </a:lstStyle>
          <a:p>
            <a:pPr>
              <a:defRPr/>
            </a:pPr>
            <a:r>
              <a:rPr lang="en-US"/>
              <a:t>Author/Date</a:t>
            </a:r>
          </a:p>
        </p:txBody>
      </p:sp>
      <p:sp>
        <p:nvSpPr>
          <p:cNvPr id="7" name="Rectangle 5"/>
          <p:cNvSpPr>
            <a:spLocks noGrp="1" noChangeArrowheads="1"/>
          </p:cNvSpPr>
          <p:nvPr>
            <p:ph type="sldNum" sz="quarter" idx="11"/>
          </p:nvPr>
        </p:nvSpPr>
        <p:spPr/>
        <p:txBody>
          <a:bodyPr/>
          <a:lstStyle>
            <a:lvl1pPr>
              <a:defRPr/>
            </a:lvl1pPr>
          </a:lstStyle>
          <a:p>
            <a:pPr>
              <a:defRPr/>
            </a:pPr>
            <a:r>
              <a:rPr lang="en-US"/>
              <a:t>Page </a:t>
            </a:r>
            <a:fld id="{1D832475-F243-4D07-968B-8EB11BA80B42}" type="slidenum">
              <a:rPr lang="en-US"/>
              <a:pPr>
                <a:defRPr/>
              </a:pPr>
              <a:t>‹#›</a:t>
            </a:fld>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vl1pPr>
          </a:lstStyle>
          <a:p>
            <a:pPr>
              <a:defRPr/>
            </a:pPr>
            <a:r>
              <a:rPr lang="en-US"/>
              <a:t>Page </a:t>
            </a:r>
            <a:fld id="{FF1775D8-4DCE-42AE-A2EF-0EC07F6FA2D8}" type="slidenum">
              <a:rPr lang="en-US"/>
              <a:pPr>
                <a:defRPr/>
              </a:pPr>
              <a:t>‹#›</a:t>
            </a:fld>
            <a:endParaRPr 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a:defRPr/>
            </a:lvl1pPr>
          </a:lstStyle>
          <a:p>
            <a:pPr>
              <a:defRPr/>
            </a:pPr>
            <a:r>
              <a:rPr lang="en-US"/>
              <a:t>Page </a:t>
            </a:r>
            <a:fld id="{B849414C-A5C6-4D7F-9E23-712E90842F54}" type="slidenum">
              <a:rPr lang="en-US"/>
              <a:pPr>
                <a:defRPr/>
              </a:pPr>
              <a:t>‹#›</a:t>
            </a:fld>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r>
              <a:rPr lang="en-US"/>
              <a:t>Page </a:t>
            </a:r>
            <a:fld id="{960FB0D1-FD31-4F9A-9AEA-64B2BADD73D8}" type="slidenum">
              <a:rPr lang="en-US"/>
              <a:pPr>
                <a:defRPr/>
              </a:pPr>
              <a:t>‹#›</a:t>
            </a:fld>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r>
              <a:rPr lang="en-US"/>
              <a:t>Page </a:t>
            </a:r>
            <a:fld id="{2CE3D198-1F6E-4080-BB90-8C90415E1F66}"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8525" y="1290638"/>
            <a:ext cx="35052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290638"/>
            <a:ext cx="35052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sldNum" sz="quarter" idx="10"/>
          </p:nvPr>
        </p:nvSpPr>
        <p:spPr/>
        <p:txBody>
          <a:bodyPr/>
          <a:lstStyle>
            <a:lvl1pPr>
              <a:defRPr/>
            </a:lvl1pPr>
          </a:lstStyle>
          <a:p>
            <a:pPr>
              <a:defRPr/>
            </a:pPr>
            <a:r>
              <a:rPr lang="en-GB"/>
              <a:t>Slide  </a:t>
            </a:r>
            <a:fld id="{E42B39E4-9594-444E-87BC-11418F099E7A}" type="slidenum">
              <a:rPr lang="en-GB"/>
              <a:pPr>
                <a:defRPr/>
              </a:pPr>
              <a:t>‹#›</a:t>
            </a:fld>
            <a:endParaRPr lang="en-GB"/>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a:defRPr/>
            </a:lvl1pPr>
          </a:lstStyle>
          <a:p>
            <a:pPr>
              <a:defRPr/>
            </a:pPr>
            <a:r>
              <a:rPr lang="en-US"/>
              <a:t>Page </a:t>
            </a:r>
            <a:fld id="{7546E5C9-41F3-4D0D-8A07-5B57FE8DC8A8}" type="slidenum">
              <a:rPr lang="en-US"/>
              <a:pPr>
                <a:defRPr/>
              </a:pPr>
              <a:t>‹#›</a:t>
            </a:fld>
            <a:endParaRPr 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vl1pPr>
          </a:lstStyle>
          <a:p>
            <a:pPr>
              <a:defRPr/>
            </a:pPr>
            <a:r>
              <a:rPr lang="en-US"/>
              <a:t>Page </a:t>
            </a:r>
            <a:fld id="{D50E406F-5E71-43A9-9F63-EBD3E8D095BB}" type="slidenum">
              <a:rPr lang="en-US"/>
              <a:pPr>
                <a:defRPr/>
              </a:pPr>
              <a:t>‹#›</a:t>
            </a:fld>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r>
              <a:rPr lang="en-US"/>
              <a:t>Page </a:t>
            </a:r>
            <a:fld id="{2AF2A4BA-2CCF-4B6E-924E-C3E62B7FA2EF}" type="slidenum">
              <a:rPr lang="en-US"/>
              <a:pPr>
                <a:defRPr/>
              </a:pPr>
              <a:t>‹#›</a:t>
            </a:fld>
            <a:endParaRPr 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r>
              <a:rPr lang="en-US"/>
              <a:t>Page </a:t>
            </a:r>
            <a:fld id="{772FDB73-938B-49BF-A445-7219C1B35395}" type="slidenum">
              <a:rPr lang="en-US"/>
              <a:pPr>
                <a:defRPr/>
              </a:pPr>
              <a:t>‹#›</a:t>
            </a:fld>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vl1pPr>
          </a:lstStyle>
          <a:p>
            <a:pPr>
              <a:defRPr/>
            </a:pPr>
            <a:r>
              <a:rPr lang="en-US"/>
              <a:t>Page </a:t>
            </a:r>
            <a:fld id="{05D862AB-7891-4BF0-94C3-A873EEFA6F23}" type="slidenum">
              <a:rPr lang="en-US"/>
              <a:pPr>
                <a:defRPr/>
              </a:pPr>
              <a:t>‹#›</a:t>
            </a:fld>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vl1pPr>
          </a:lstStyle>
          <a:p>
            <a:pPr>
              <a:defRPr/>
            </a:pPr>
            <a:r>
              <a:rPr lang="en-US"/>
              <a:t>Page </a:t>
            </a:r>
            <a:fld id="{00F7AFF2-B9C0-402C-BC47-09921D5B3B1E}" type="slidenum">
              <a:rPr lang="en-US"/>
              <a:pPr>
                <a:defRPr/>
              </a:pPr>
              <a:t>‹#›</a:t>
            </a:fld>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Dow Diamond"/>
          <p:cNvPicPr>
            <a:picLocks noChangeAspect="1" noChangeArrowheads="1"/>
          </p:cNvPicPr>
          <p:nvPr/>
        </p:nvPicPr>
        <p:blipFill>
          <a:blip r:embed="rId2" cstate="print"/>
          <a:srcRect/>
          <a:stretch>
            <a:fillRect/>
          </a:stretch>
        </p:blipFill>
        <p:spPr bwMode="auto">
          <a:xfrm>
            <a:off x="7308850" y="379413"/>
            <a:ext cx="1531938" cy="525462"/>
          </a:xfrm>
          <a:prstGeom prst="rect">
            <a:avLst/>
          </a:prstGeom>
          <a:noFill/>
          <a:ln w="9525">
            <a:noFill/>
            <a:miter lim="800000"/>
            <a:headEnd/>
            <a:tailEnd/>
          </a:ln>
        </p:spPr>
      </p:pic>
      <p:sp>
        <p:nvSpPr>
          <p:cNvPr id="5" name="Line 7"/>
          <p:cNvSpPr>
            <a:spLocks noChangeShapeType="1"/>
          </p:cNvSpPr>
          <p:nvPr/>
        </p:nvSpPr>
        <p:spPr bwMode="auto">
          <a:xfrm>
            <a:off x="241300" y="622300"/>
            <a:ext cx="6988175" cy="14288"/>
          </a:xfrm>
          <a:prstGeom prst="line">
            <a:avLst/>
          </a:prstGeom>
          <a:noFill/>
          <a:ln w="508000">
            <a:solidFill>
              <a:srgbClr val="00CC00"/>
            </a:solidFill>
            <a:round/>
            <a:headEnd/>
            <a:tailEnd/>
          </a:ln>
          <a:effectLst/>
        </p:spPr>
        <p:txBody>
          <a:bodyPr wrap="none" anchor="ctr"/>
          <a:lstStyle/>
          <a:p>
            <a:pPr>
              <a:defRPr/>
            </a:pPr>
            <a:endParaRPr lang="en-US"/>
          </a:p>
        </p:txBody>
      </p:sp>
      <p:sp>
        <p:nvSpPr>
          <p:cNvPr id="1376258" name="Rectangle 2"/>
          <p:cNvSpPr>
            <a:spLocks noGrp="1" noChangeArrowheads="1"/>
          </p:cNvSpPr>
          <p:nvPr>
            <p:ph type="ctrTitle"/>
          </p:nvPr>
        </p:nvSpPr>
        <p:spPr bwMode="auto">
          <a:xfrm>
            <a:off x="457200" y="2578100"/>
            <a:ext cx="8229600" cy="914400"/>
          </a:xfrm>
          <a:prstGeom prst="rect">
            <a:avLst/>
          </a:prstGeom>
          <a:noFill/>
          <a:ln>
            <a:miter lim="800000"/>
            <a:headEnd/>
            <a:tailEnd/>
          </a:ln>
        </p:spPr>
        <p:txBody>
          <a:bodyPr vert="horz" wrap="square" lIns="0" tIns="0" rIns="0" bIns="0" numCol="1" anchor="b" anchorCtr="0" compatLnSpc="1">
            <a:prstTxWarp prst="textNoShape">
              <a:avLst/>
            </a:prstTxWarp>
          </a:bodyPr>
          <a:lstStyle>
            <a:lvl1pPr>
              <a:defRPr/>
            </a:lvl1pPr>
          </a:lstStyle>
          <a:p>
            <a:r>
              <a:rPr lang="en-US"/>
              <a:t>Click to edit Master title style</a:t>
            </a:r>
          </a:p>
        </p:txBody>
      </p:sp>
      <p:sp>
        <p:nvSpPr>
          <p:cNvPr id="1376259" name="Rectangle 3"/>
          <p:cNvSpPr>
            <a:spLocks noGrp="1" noChangeArrowheads="1"/>
          </p:cNvSpPr>
          <p:nvPr>
            <p:ph type="subTitle" idx="1"/>
          </p:nvPr>
        </p:nvSpPr>
        <p:spPr bwMode="auto">
          <a:xfrm>
            <a:off x="457200" y="3713163"/>
            <a:ext cx="8229600" cy="1752600"/>
          </a:xfrm>
          <a:prstGeom prst="rect">
            <a:avLst/>
          </a:prstGeom>
          <a:noFill/>
          <a:ln>
            <a:miter lim="800000"/>
            <a:headEnd/>
            <a:tailEnd/>
          </a:ln>
        </p:spPr>
        <p:txBody>
          <a:bodyPr vert="horz" wrap="square" lIns="0" tIns="0" rIns="0" bIns="0" numCol="1" anchor="t" anchorCtr="0" compatLnSpc="1">
            <a:prstTxWarp prst="textNoShape">
              <a:avLst/>
            </a:prstTxWarp>
          </a:bodyPr>
          <a:lstStyle>
            <a:lvl1pPr marL="0" indent="0">
              <a:buFontTx/>
              <a:buNone/>
              <a:defRPr/>
            </a:lvl1pPr>
          </a:lstStyle>
          <a:p>
            <a:r>
              <a:rPr lang="en-US"/>
              <a:t>Click to edit Master subtitle style</a:t>
            </a:r>
          </a:p>
        </p:txBody>
      </p:sp>
      <p:sp>
        <p:nvSpPr>
          <p:cNvPr id="6" name="Rectangle 4"/>
          <p:cNvSpPr>
            <a:spLocks noGrp="1" noChangeArrowheads="1"/>
          </p:cNvSpPr>
          <p:nvPr>
            <p:ph type="dt" sz="quarter" idx="10"/>
          </p:nvPr>
        </p:nvSpPr>
        <p:spPr bwMode="auto">
          <a:xfrm>
            <a:off x="342900" y="6572250"/>
            <a:ext cx="1905000" cy="285750"/>
          </a:xfrm>
          <a:prstGeom prst="rect">
            <a:avLst/>
          </a:prstGeom>
          <a:ln w="12700">
            <a:miter lim="800000"/>
            <a:headEnd/>
            <a:tailEnd/>
          </a:ln>
        </p:spPr>
        <p:txBody>
          <a:bodyPr vert="horz" wrap="square" lIns="91416" tIns="45708" rIns="91416" bIns="45708" numCol="1" anchor="t" anchorCtr="0" compatLnSpc="1">
            <a:prstTxWarp prst="textNoShape">
              <a:avLst/>
            </a:prstTxWarp>
          </a:bodyPr>
          <a:lstStyle>
            <a:lvl1pPr eaLnBrk="0" hangingPunct="0">
              <a:defRPr sz="1200" b="0">
                <a:solidFill>
                  <a:srgbClr val="000000"/>
                </a:solidFill>
              </a:defRPr>
            </a:lvl1pPr>
          </a:lstStyle>
          <a:p>
            <a:pPr>
              <a:defRPr/>
            </a:pPr>
            <a:r>
              <a:rPr lang="en-US"/>
              <a:t>Author/Date</a:t>
            </a:r>
          </a:p>
        </p:txBody>
      </p:sp>
      <p:sp>
        <p:nvSpPr>
          <p:cNvPr id="7" name="Rectangle 5"/>
          <p:cNvSpPr>
            <a:spLocks noGrp="1" noChangeArrowheads="1"/>
          </p:cNvSpPr>
          <p:nvPr>
            <p:ph type="sldNum" sz="quarter" idx="11"/>
          </p:nvPr>
        </p:nvSpPr>
        <p:spPr/>
        <p:txBody>
          <a:bodyPr/>
          <a:lstStyle>
            <a:lvl1pPr>
              <a:defRPr/>
            </a:lvl1pPr>
          </a:lstStyle>
          <a:p>
            <a:pPr>
              <a:defRPr/>
            </a:pPr>
            <a:r>
              <a:rPr lang="en-US"/>
              <a:t>Page </a:t>
            </a:r>
            <a:fld id="{AFFE7364-7E00-4778-9E30-9076B26E3448}" type="slidenum">
              <a:rPr lang="en-US"/>
              <a:pPr>
                <a:defRPr/>
              </a:pPr>
              <a:t>‹#›</a:t>
            </a:fld>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vl1pPr>
          </a:lstStyle>
          <a:p>
            <a:pPr>
              <a:defRPr/>
            </a:pPr>
            <a:r>
              <a:rPr lang="en-US"/>
              <a:t>Page </a:t>
            </a:r>
            <a:fld id="{F380136E-D8DA-46BE-9F15-2F95A66CC9F6}" type="slidenum">
              <a:rPr lang="en-US"/>
              <a:pPr>
                <a:defRPr/>
              </a:pPr>
              <a:t>‹#›</a:t>
            </a:fld>
            <a:endParaRPr 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a:defRPr/>
            </a:lvl1pPr>
          </a:lstStyle>
          <a:p>
            <a:pPr>
              <a:defRPr/>
            </a:pPr>
            <a:r>
              <a:rPr lang="en-US"/>
              <a:t>Page </a:t>
            </a:r>
            <a:fld id="{26ACC52A-4E1D-4233-BCD7-4FFC68F6CECD}" type="slidenum">
              <a:rPr lang="en-US"/>
              <a:pPr>
                <a:defRPr/>
              </a:pPr>
              <a:t>‹#›</a:t>
            </a:fld>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r>
              <a:rPr lang="en-US"/>
              <a:t>Page </a:t>
            </a:r>
            <a:fld id="{81C51235-D49D-4FD2-AD78-D87478F1F99B}"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sldNum" sz="quarter" idx="10"/>
          </p:nvPr>
        </p:nvSpPr>
        <p:spPr/>
        <p:txBody>
          <a:bodyPr/>
          <a:lstStyle>
            <a:lvl1pPr>
              <a:defRPr/>
            </a:lvl1pPr>
          </a:lstStyle>
          <a:p>
            <a:pPr>
              <a:defRPr/>
            </a:pPr>
            <a:r>
              <a:rPr lang="en-GB"/>
              <a:t>Slide  </a:t>
            </a:r>
            <a:fld id="{775738D1-29C2-4A30-9885-14D11179DCB4}" type="slidenum">
              <a:rPr lang="en-GB"/>
              <a:pPr>
                <a:defRPr/>
              </a:pPr>
              <a:t>‹#›</a:t>
            </a:fld>
            <a:endParaRPr lang="en-GB"/>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r>
              <a:rPr lang="en-US"/>
              <a:t>Page </a:t>
            </a:r>
            <a:fld id="{559863DA-EB48-452F-B9A7-20AB8BCD858D}" type="slidenum">
              <a:rPr lang="en-US"/>
              <a:pPr>
                <a:defRPr/>
              </a:pPr>
              <a:t>‹#›</a:t>
            </a:fld>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a:defRPr/>
            </a:lvl1pPr>
          </a:lstStyle>
          <a:p>
            <a:pPr>
              <a:defRPr/>
            </a:pPr>
            <a:r>
              <a:rPr lang="en-US"/>
              <a:t>Page </a:t>
            </a:r>
            <a:fld id="{D472A415-F066-47E2-A6E3-14A67FAB51ED}" type="slidenum">
              <a:rPr lang="en-US"/>
              <a:pPr>
                <a:defRPr/>
              </a:pPr>
              <a:t>‹#›</a:t>
            </a:fld>
            <a:endParaRPr lang="en-US"/>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vl1pPr>
          </a:lstStyle>
          <a:p>
            <a:pPr>
              <a:defRPr/>
            </a:pPr>
            <a:r>
              <a:rPr lang="en-US"/>
              <a:t>Page </a:t>
            </a:r>
            <a:fld id="{358A61AE-43E7-40CA-A3A5-2CE7F195174E}" type="slidenum">
              <a:rPr lang="en-US"/>
              <a:pPr>
                <a:defRPr/>
              </a:pPr>
              <a:t>‹#›</a:t>
            </a:fld>
            <a:endParaRPr lang="en-US"/>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r>
              <a:rPr lang="en-US"/>
              <a:t>Page </a:t>
            </a:r>
            <a:fld id="{120193F6-E09C-4548-93A5-A32806DDB9B1}" type="slidenum">
              <a:rPr lang="en-US"/>
              <a:pPr>
                <a:defRPr/>
              </a:pPr>
              <a:t>‹#›</a:t>
            </a:fld>
            <a:endParaRPr 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r>
              <a:rPr lang="en-US"/>
              <a:t>Page </a:t>
            </a:r>
            <a:fld id="{EE4C33A9-6580-408A-A018-3DCF68B939E8}" type="slidenum">
              <a:rPr lang="en-US"/>
              <a:pPr>
                <a:defRPr/>
              </a:pPr>
              <a:t>‹#›</a:t>
            </a:fld>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vl1pPr>
          </a:lstStyle>
          <a:p>
            <a:pPr>
              <a:defRPr/>
            </a:pPr>
            <a:r>
              <a:rPr lang="en-US"/>
              <a:t>Page </a:t>
            </a:r>
            <a:fld id="{D3B86877-33E2-4CD6-BE9B-B0F6A94215DF}" type="slidenum">
              <a:rPr lang="en-US"/>
              <a:pPr>
                <a:defRPr/>
              </a:pPr>
              <a:t>‹#›</a:t>
            </a:fld>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vl1pPr>
          </a:lstStyle>
          <a:p>
            <a:pPr>
              <a:defRPr/>
            </a:pPr>
            <a:r>
              <a:rPr lang="en-US"/>
              <a:t>Page </a:t>
            </a:r>
            <a:fld id="{7BB82CC6-7F83-4B44-B20B-B219E3A0FCED}" type="slidenum">
              <a:rPr lang="en-US"/>
              <a:pPr>
                <a:defRPr/>
              </a:pPr>
              <a:t>‹#›</a:t>
            </a:fld>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Dow Diamond"/>
          <p:cNvPicPr>
            <a:picLocks noChangeAspect="1" noChangeArrowheads="1"/>
          </p:cNvPicPr>
          <p:nvPr/>
        </p:nvPicPr>
        <p:blipFill>
          <a:blip r:embed="rId2" cstate="print"/>
          <a:srcRect/>
          <a:stretch>
            <a:fillRect/>
          </a:stretch>
        </p:blipFill>
        <p:spPr bwMode="auto">
          <a:xfrm>
            <a:off x="7308850" y="379413"/>
            <a:ext cx="1531938" cy="525462"/>
          </a:xfrm>
          <a:prstGeom prst="rect">
            <a:avLst/>
          </a:prstGeom>
          <a:noFill/>
          <a:ln w="9525">
            <a:noFill/>
            <a:miter lim="800000"/>
            <a:headEnd/>
            <a:tailEnd/>
          </a:ln>
        </p:spPr>
      </p:pic>
      <p:sp>
        <p:nvSpPr>
          <p:cNvPr id="5" name="Line 7"/>
          <p:cNvSpPr>
            <a:spLocks noChangeShapeType="1"/>
          </p:cNvSpPr>
          <p:nvPr/>
        </p:nvSpPr>
        <p:spPr bwMode="auto">
          <a:xfrm>
            <a:off x="241300" y="622300"/>
            <a:ext cx="6988175" cy="14288"/>
          </a:xfrm>
          <a:prstGeom prst="line">
            <a:avLst/>
          </a:prstGeom>
          <a:noFill/>
          <a:ln w="508000">
            <a:solidFill>
              <a:srgbClr val="00CC00"/>
            </a:solidFill>
            <a:round/>
            <a:headEnd/>
            <a:tailEnd/>
          </a:ln>
          <a:effectLst/>
        </p:spPr>
        <p:txBody>
          <a:bodyPr wrap="none" anchor="ctr"/>
          <a:lstStyle/>
          <a:p>
            <a:pPr>
              <a:defRPr/>
            </a:pPr>
            <a:endParaRPr lang="en-US"/>
          </a:p>
        </p:txBody>
      </p:sp>
      <p:sp>
        <p:nvSpPr>
          <p:cNvPr id="1380354" name="Rectangle 2"/>
          <p:cNvSpPr>
            <a:spLocks noGrp="1" noChangeArrowheads="1"/>
          </p:cNvSpPr>
          <p:nvPr>
            <p:ph type="ctrTitle"/>
          </p:nvPr>
        </p:nvSpPr>
        <p:spPr bwMode="auto">
          <a:xfrm>
            <a:off x="457200" y="2578100"/>
            <a:ext cx="8229600" cy="914400"/>
          </a:xfrm>
          <a:prstGeom prst="rect">
            <a:avLst/>
          </a:prstGeom>
          <a:noFill/>
          <a:ln>
            <a:miter lim="800000"/>
            <a:headEnd/>
            <a:tailEnd/>
          </a:ln>
        </p:spPr>
        <p:txBody>
          <a:bodyPr vert="horz" wrap="square" lIns="0" tIns="0" rIns="0" bIns="0" numCol="1" anchor="b" anchorCtr="0" compatLnSpc="1">
            <a:prstTxWarp prst="textNoShape">
              <a:avLst/>
            </a:prstTxWarp>
          </a:bodyPr>
          <a:lstStyle>
            <a:lvl1pPr>
              <a:defRPr/>
            </a:lvl1pPr>
          </a:lstStyle>
          <a:p>
            <a:r>
              <a:rPr lang="en-US"/>
              <a:t>Click to edit Master title style</a:t>
            </a:r>
          </a:p>
        </p:txBody>
      </p:sp>
      <p:sp>
        <p:nvSpPr>
          <p:cNvPr id="1380355" name="Rectangle 3"/>
          <p:cNvSpPr>
            <a:spLocks noGrp="1" noChangeArrowheads="1"/>
          </p:cNvSpPr>
          <p:nvPr>
            <p:ph type="subTitle" idx="1"/>
          </p:nvPr>
        </p:nvSpPr>
        <p:spPr bwMode="auto">
          <a:xfrm>
            <a:off x="457200" y="3713163"/>
            <a:ext cx="8229600" cy="1752600"/>
          </a:xfrm>
          <a:prstGeom prst="rect">
            <a:avLst/>
          </a:prstGeom>
          <a:noFill/>
          <a:ln>
            <a:miter lim="800000"/>
            <a:headEnd/>
            <a:tailEnd/>
          </a:ln>
        </p:spPr>
        <p:txBody>
          <a:bodyPr vert="horz" wrap="square" lIns="0" tIns="0" rIns="0" bIns="0" numCol="1" anchor="t" anchorCtr="0" compatLnSpc="1">
            <a:prstTxWarp prst="textNoShape">
              <a:avLst/>
            </a:prstTxWarp>
          </a:bodyPr>
          <a:lstStyle>
            <a:lvl1pPr marL="0" indent="0">
              <a:buFontTx/>
              <a:buNone/>
              <a:defRPr/>
            </a:lvl1pPr>
          </a:lstStyle>
          <a:p>
            <a:r>
              <a:rPr lang="en-US"/>
              <a:t>Click to edit Master subtitle style</a:t>
            </a:r>
          </a:p>
        </p:txBody>
      </p:sp>
      <p:sp>
        <p:nvSpPr>
          <p:cNvPr id="6" name="Rectangle 4"/>
          <p:cNvSpPr>
            <a:spLocks noGrp="1" noChangeArrowheads="1"/>
          </p:cNvSpPr>
          <p:nvPr>
            <p:ph type="dt" sz="quarter" idx="10"/>
          </p:nvPr>
        </p:nvSpPr>
        <p:spPr bwMode="auto">
          <a:xfrm>
            <a:off x="342900" y="6572250"/>
            <a:ext cx="1905000" cy="285750"/>
          </a:xfrm>
          <a:prstGeom prst="rect">
            <a:avLst/>
          </a:prstGeom>
          <a:ln w="12700">
            <a:miter lim="800000"/>
            <a:headEnd/>
            <a:tailEnd/>
          </a:ln>
        </p:spPr>
        <p:txBody>
          <a:bodyPr vert="horz" wrap="square" lIns="91391" tIns="45695" rIns="91391" bIns="45695" numCol="1" anchor="t" anchorCtr="0" compatLnSpc="1">
            <a:prstTxWarp prst="textNoShape">
              <a:avLst/>
            </a:prstTxWarp>
          </a:bodyPr>
          <a:lstStyle>
            <a:lvl1pPr eaLnBrk="0" hangingPunct="0">
              <a:defRPr sz="1200" b="0">
                <a:solidFill>
                  <a:srgbClr val="000000"/>
                </a:solidFill>
              </a:defRPr>
            </a:lvl1pPr>
          </a:lstStyle>
          <a:p>
            <a:pPr>
              <a:defRPr/>
            </a:pPr>
            <a:r>
              <a:rPr lang="en-US"/>
              <a:t>Author/Date</a:t>
            </a:r>
          </a:p>
        </p:txBody>
      </p:sp>
      <p:sp>
        <p:nvSpPr>
          <p:cNvPr id="7" name="Rectangle 5"/>
          <p:cNvSpPr>
            <a:spLocks noGrp="1" noChangeArrowheads="1"/>
          </p:cNvSpPr>
          <p:nvPr>
            <p:ph type="sldNum" sz="quarter" idx="11"/>
          </p:nvPr>
        </p:nvSpPr>
        <p:spPr/>
        <p:txBody>
          <a:bodyPr/>
          <a:lstStyle>
            <a:lvl1pPr>
              <a:defRPr/>
            </a:lvl1pPr>
          </a:lstStyle>
          <a:p>
            <a:pPr>
              <a:defRPr/>
            </a:pPr>
            <a:r>
              <a:rPr lang="en-US"/>
              <a:t>Page </a:t>
            </a:r>
            <a:fld id="{D3A261A9-AAA5-4E93-8202-2277417CF7EA}" type="slidenum">
              <a:rPr lang="en-US"/>
              <a:pPr>
                <a:defRPr/>
              </a:pPr>
              <a:t>‹#›</a:t>
            </a:fld>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vl1pPr>
          </a:lstStyle>
          <a:p>
            <a:pPr>
              <a:defRPr/>
            </a:pPr>
            <a:r>
              <a:rPr lang="en-US"/>
              <a:t>Page </a:t>
            </a:r>
            <a:fld id="{F3E1DEB1-520D-4160-AB63-291B17DE620F}" type="slidenum">
              <a:rPr lang="en-US"/>
              <a:pPr>
                <a:defRPr/>
              </a:pPr>
              <a:t>‹#›</a:t>
            </a:fld>
            <a:endParaRPr lang="en-US"/>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a:defRPr/>
            </a:lvl1pPr>
          </a:lstStyle>
          <a:p>
            <a:pPr>
              <a:defRPr/>
            </a:pPr>
            <a:r>
              <a:rPr lang="en-US"/>
              <a:t>Page </a:t>
            </a:r>
            <a:fld id="{19A8DA8C-FE87-4647-93BB-133DD88305DF}"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sldNum" sz="quarter" idx="10"/>
          </p:nvPr>
        </p:nvSpPr>
        <p:spPr/>
        <p:txBody>
          <a:bodyPr/>
          <a:lstStyle>
            <a:lvl1pPr>
              <a:defRPr/>
            </a:lvl1pPr>
          </a:lstStyle>
          <a:p>
            <a:pPr>
              <a:defRPr/>
            </a:pPr>
            <a:r>
              <a:rPr lang="en-GB"/>
              <a:t>Slide  </a:t>
            </a:r>
            <a:fld id="{2E4ED092-172B-45F1-8D8B-5179E90DA9F8}" type="slidenum">
              <a:rPr lang="en-GB"/>
              <a:pPr>
                <a:defRPr/>
              </a:pPr>
              <a:t>‹#›</a:t>
            </a:fld>
            <a:endParaRPr lang="en-GB"/>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r>
              <a:rPr lang="en-US"/>
              <a:t>Page </a:t>
            </a:r>
            <a:fld id="{4942E91A-4419-403B-BD37-533E69E42419}" type="slidenum">
              <a:rPr lang="en-US"/>
              <a:pPr>
                <a:defRPr/>
              </a:pPr>
              <a:t>‹#›</a:t>
            </a:fld>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r>
              <a:rPr lang="en-US"/>
              <a:t>Page </a:t>
            </a:r>
            <a:fld id="{A3A0BCFD-F3B3-41CB-B969-3DC9B3B78319}" type="slidenum">
              <a:rPr lang="en-US"/>
              <a:pPr>
                <a:defRPr/>
              </a:pPr>
              <a:t>‹#›</a:t>
            </a:fld>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a:defRPr/>
            </a:lvl1pPr>
          </a:lstStyle>
          <a:p>
            <a:pPr>
              <a:defRPr/>
            </a:pPr>
            <a:r>
              <a:rPr lang="en-US"/>
              <a:t>Page </a:t>
            </a:r>
            <a:fld id="{AAB0FDE3-0147-4FE3-8FD4-A9381E40731C}" type="slidenum">
              <a:rPr lang="en-US"/>
              <a:pPr>
                <a:defRPr/>
              </a:pPr>
              <a:t>‹#›</a:t>
            </a:fld>
            <a:endParaRPr lang="en-US"/>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vl1pPr>
          </a:lstStyle>
          <a:p>
            <a:pPr>
              <a:defRPr/>
            </a:pPr>
            <a:r>
              <a:rPr lang="en-US"/>
              <a:t>Page </a:t>
            </a:r>
            <a:fld id="{0119471F-6C9E-4E32-A7F6-EF9FA46791C8}" type="slidenum">
              <a:rPr lang="en-US"/>
              <a:pPr>
                <a:defRPr/>
              </a:pPr>
              <a:t>‹#›</a:t>
            </a:fld>
            <a:endParaRPr lang="en-US"/>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r>
              <a:rPr lang="en-US"/>
              <a:t>Page </a:t>
            </a:r>
            <a:fld id="{3A72F415-27D0-4E93-93B8-EE8E85411199}" type="slidenum">
              <a:rPr lang="en-US"/>
              <a:pPr>
                <a:defRPr/>
              </a:pPr>
              <a:t>‹#›</a:t>
            </a:fld>
            <a:endParaRPr lang="en-US"/>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r>
              <a:rPr lang="en-US"/>
              <a:t>Page </a:t>
            </a:r>
            <a:fld id="{6F608555-4101-498E-B6E9-5408C6D03607}" type="slidenum">
              <a:rPr lang="en-US"/>
              <a:pPr>
                <a:defRPr/>
              </a:pPr>
              <a:t>‹#›</a:t>
            </a:fld>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vl1pPr>
          </a:lstStyle>
          <a:p>
            <a:pPr>
              <a:defRPr/>
            </a:pPr>
            <a:r>
              <a:rPr lang="en-US"/>
              <a:t>Page </a:t>
            </a:r>
            <a:fld id="{EEB4061D-1850-442B-BF62-97D6B3497751}" type="slidenum">
              <a:rPr lang="en-US"/>
              <a:pPr>
                <a:defRPr/>
              </a:pPr>
              <a:t>‹#›</a:t>
            </a:fld>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vl1pPr>
          </a:lstStyle>
          <a:p>
            <a:pPr>
              <a:defRPr/>
            </a:pPr>
            <a:r>
              <a:rPr lang="en-US"/>
              <a:t>Page </a:t>
            </a:r>
            <a:fld id="{6E0A1D32-B410-4632-9F95-C3409929ABB3}" type="slidenum">
              <a:rPr lang="en-US"/>
              <a:pPr>
                <a:defRPr/>
              </a:pPr>
              <a:t>‹#›</a:t>
            </a:fld>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2EB14511-29D7-4A93-85F3-93A79E67F115}" type="datetimeFigureOut">
              <a:rPr lang="en-US">
                <a:solidFill>
                  <a:srgbClr val="000000"/>
                </a:solidFill>
              </a:rPr>
              <a:pPr>
                <a:defRPr/>
              </a:pPr>
              <a:t>2/2/2015</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7729E103-CB1A-423E-A8E1-FD0C61925A7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E1713A1C-D1B7-4589-B05A-D7DD1A7C7FD0}" type="datetimeFigureOut">
              <a:rPr lang="en-US">
                <a:solidFill>
                  <a:srgbClr val="000000"/>
                </a:solidFill>
              </a:rPr>
              <a:pPr>
                <a:defRPr/>
              </a:pPr>
              <a:t>2/2/2015</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344BB590-9C10-4235-AE6A-E7C1F109025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p:txBody>
          <a:bodyPr/>
          <a:lstStyle>
            <a:lvl1pPr>
              <a:defRPr/>
            </a:lvl1pPr>
          </a:lstStyle>
          <a:p>
            <a:pPr>
              <a:defRPr/>
            </a:pPr>
            <a:r>
              <a:rPr lang="en-GB"/>
              <a:t>Slide  </a:t>
            </a:r>
            <a:fld id="{B0B0408E-C30F-41CC-BC17-0086EDC07DBA}" type="slidenum">
              <a:rPr lang="en-GB"/>
              <a:pPr>
                <a:defRPr/>
              </a:pPr>
              <a:t>‹#›</a:t>
            </a:fld>
            <a:endParaRPr lang="en-GB"/>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5699DDFC-B6DA-489C-9438-C04ACC4325BE}" type="datetimeFigureOut">
              <a:rPr lang="en-US">
                <a:solidFill>
                  <a:srgbClr val="000000"/>
                </a:solidFill>
              </a:rPr>
              <a:pPr>
                <a:defRPr/>
              </a:pPr>
              <a:t>2/2/2015</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EBD867BD-A81E-4160-9DD1-A980DF7C91D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9513"/>
            <a:ext cx="4006850" cy="5299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6450" y="1179513"/>
            <a:ext cx="4008438" cy="5299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8A7A6D6D-77E5-4174-B1E5-87B5903F289D}" type="datetimeFigureOut">
              <a:rPr lang="en-US">
                <a:solidFill>
                  <a:srgbClr val="000000"/>
                </a:solidFill>
              </a:rPr>
              <a:pPr>
                <a:defRPr/>
              </a:pPr>
              <a:t>2/2/2015</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5AB5957A-FE9E-4F42-8A1E-6D2028F5B57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6D1E6B8B-BB3F-4F4A-9EF9-B000FE6A908A}" type="datetimeFigureOut">
              <a:rPr lang="en-US">
                <a:solidFill>
                  <a:srgbClr val="000000"/>
                </a:solidFill>
              </a:rPr>
              <a:pPr>
                <a:defRPr/>
              </a:pPr>
              <a:t>2/2/2015</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F7A953D2-3601-4358-8818-0CFD5DAFAF9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520D5F70-4B9B-463E-AB5B-D30862830D4D}" type="datetimeFigureOut">
              <a:rPr lang="en-US">
                <a:solidFill>
                  <a:srgbClr val="000000"/>
                </a:solidFill>
              </a:rPr>
              <a:pPr>
                <a:defRPr/>
              </a:pPr>
              <a:t>2/2/2015</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351FD1AF-8D43-48A2-A6A1-8F5B5626647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19E79B79-4BF8-477C-9F7E-52863190DE0C}" type="datetimeFigureOut">
              <a:rPr lang="en-US">
                <a:solidFill>
                  <a:srgbClr val="000000"/>
                </a:solidFill>
              </a:rPr>
              <a:pPr>
                <a:defRPr/>
              </a:pPr>
              <a:t>2/2/2015</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7BEE2BF8-E02E-41E8-BD76-14191AD31A1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D322C04B-6C10-4157-AA51-BDF187CD932F}" type="datetimeFigureOut">
              <a:rPr lang="en-US">
                <a:solidFill>
                  <a:srgbClr val="000000"/>
                </a:solidFill>
              </a:rPr>
              <a:pPr>
                <a:defRPr/>
              </a:pPr>
              <a:t>2/2/2015</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A10EE723-28AA-456A-999D-F064FE08A5C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FFA76B18-A167-4BAF-8BA3-BF8F4CB6FAC8}" type="datetimeFigureOut">
              <a:rPr lang="en-US">
                <a:solidFill>
                  <a:srgbClr val="000000"/>
                </a:solidFill>
              </a:rPr>
              <a:pPr>
                <a:defRPr/>
              </a:pPr>
              <a:t>2/2/2015</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702CA1D-1DA9-4FBD-B1A8-BF01394D30F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C93E46FC-265A-4B97-B71A-0F2C47020B01}" type="datetimeFigureOut">
              <a:rPr lang="en-US">
                <a:solidFill>
                  <a:srgbClr val="000000"/>
                </a:solidFill>
              </a:rPr>
              <a:pPr>
                <a:defRPr/>
              </a:pPr>
              <a:t>2/2/2015</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510A0E73-83B0-4040-9E99-7D52B8C3AEA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2725"/>
            <a:ext cx="2057400" cy="6265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12725"/>
            <a:ext cx="6019800" cy="6265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E91AE6CF-CA8B-4838-BCE2-40DB92A02A84}" type="datetimeFigureOut">
              <a:rPr lang="en-US">
                <a:solidFill>
                  <a:srgbClr val="000000"/>
                </a:solidFill>
              </a:rPr>
              <a:pPr>
                <a:defRPr/>
              </a:pPr>
              <a:t>2/2/2015</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7AB7EFDC-5C3A-4F07-AFF8-7EA4D727D24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5" descr="grey_band"/>
          <p:cNvPicPr>
            <a:picLocks noChangeAspect="1" noChangeArrowheads="1"/>
          </p:cNvPicPr>
          <p:nvPr/>
        </p:nvPicPr>
        <p:blipFill>
          <a:blip r:embed="rId2" cstate="print"/>
          <a:srcRect l="2025" t="-140" r="-17" b="140"/>
          <a:stretch>
            <a:fillRect/>
          </a:stretch>
        </p:blipFill>
        <p:spPr bwMode="auto">
          <a:xfrm>
            <a:off x="0" y="0"/>
            <a:ext cx="9144000" cy="1127125"/>
          </a:xfrm>
          <a:prstGeom prst="rect">
            <a:avLst/>
          </a:prstGeom>
          <a:noFill/>
          <a:ln w="9525">
            <a:noFill/>
            <a:miter lim="800000"/>
            <a:headEnd/>
            <a:tailEnd/>
          </a:ln>
        </p:spPr>
      </p:pic>
      <p:sp>
        <p:nvSpPr>
          <p:cNvPr id="5" name="Line 9"/>
          <p:cNvSpPr>
            <a:spLocks noChangeShapeType="1"/>
          </p:cNvSpPr>
          <p:nvPr/>
        </p:nvSpPr>
        <p:spPr bwMode="auto">
          <a:xfrm>
            <a:off x="287338" y="490538"/>
            <a:ext cx="4911725" cy="0"/>
          </a:xfrm>
          <a:prstGeom prst="line">
            <a:avLst/>
          </a:prstGeom>
          <a:noFill/>
          <a:ln w="50800" cap="sq">
            <a:solidFill>
              <a:srgbClr val="FF0000"/>
            </a:solidFill>
            <a:round/>
            <a:headEnd/>
            <a:tailEnd/>
          </a:ln>
          <a:effectLst/>
        </p:spPr>
        <p:txBody>
          <a:bodyPr wrap="none" lIns="90000" tIns="46800" rIns="90000" bIns="46800" anchor="ctr">
            <a:spAutoFit/>
          </a:bodyPr>
          <a:lstStyle/>
          <a:p>
            <a:pPr>
              <a:defRPr/>
            </a:pPr>
            <a:endParaRPr lang="en-US">
              <a:solidFill>
                <a:srgbClr val="000000"/>
              </a:solidFill>
            </a:endParaRPr>
          </a:p>
        </p:txBody>
      </p:sp>
      <p:sp>
        <p:nvSpPr>
          <p:cNvPr id="6" name="Line 10"/>
          <p:cNvSpPr>
            <a:spLocks noChangeShapeType="1"/>
          </p:cNvSpPr>
          <p:nvPr/>
        </p:nvSpPr>
        <p:spPr bwMode="auto">
          <a:xfrm>
            <a:off x="1185863" y="558800"/>
            <a:ext cx="5842000" cy="0"/>
          </a:xfrm>
          <a:prstGeom prst="line">
            <a:avLst/>
          </a:prstGeom>
          <a:noFill/>
          <a:ln w="12700" cap="sq">
            <a:solidFill>
              <a:srgbClr val="333333"/>
            </a:solidFill>
            <a:round/>
            <a:headEnd/>
            <a:tailEnd/>
          </a:ln>
          <a:effectLst/>
        </p:spPr>
        <p:txBody>
          <a:bodyPr wrap="none" lIns="90000" tIns="46800" rIns="90000" bIns="46800" anchor="ctr">
            <a:spAutoFit/>
          </a:bodyPr>
          <a:lstStyle/>
          <a:p>
            <a:pPr>
              <a:defRPr/>
            </a:pPr>
            <a:endParaRPr lang="en-US">
              <a:solidFill>
                <a:srgbClr val="000000"/>
              </a:solidFill>
            </a:endParaRPr>
          </a:p>
        </p:txBody>
      </p:sp>
      <p:sp>
        <p:nvSpPr>
          <p:cNvPr id="7" name="Line 11"/>
          <p:cNvSpPr>
            <a:spLocks noChangeShapeType="1"/>
          </p:cNvSpPr>
          <p:nvPr/>
        </p:nvSpPr>
        <p:spPr bwMode="auto">
          <a:xfrm>
            <a:off x="5095875" y="6296025"/>
            <a:ext cx="3575050" cy="0"/>
          </a:xfrm>
          <a:prstGeom prst="line">
            <a:avLst/>
          </a:prstGeom>
          <a:noFill/>
          <a:ln w="50800" cap="sq">
            <a:solidFill>
              <a:srgbClr val="FF0000"/>
            </a:solidFill>
            <a:round/>
            <a:headEnd/>
            <a:tailEnd/>
          </a:ln>
          <a:effectLst/>
        </p:spPr>
        <p:txBody>
          <a:bodyPr lIns="90000" tIns="46800" rIns="90000" bIns="46800" anchor="ctr">
            <a:spAutoFit/>
          </a:bodyPr>
          <a:lstStyle/>
          <a:p>
            <a:pPr>
              <a:defRPr/>
            </a:pPr>
            <a:endParaRPr lang="en-US">
              <a:solidFill>
                <a:srgbClr val="000000"/>
              </a:solidFill>
            </a:endParaRPr>
          </a:p>
        </p:txBody>
      </p:sp>
      <p:sp>
        <p:nvSpPr>
          <p:cNvPr id="8" name="Line 14"/>
          <p:cNvSpPr>
            <a:spLocks noChangeShapeType="1"/>
          </p:cNvSpPr>
          <p:nvPr/>
        </p:nvSpPr>
        <p:spPr bwMode="blackWhite">
          <a:xfrm flipH="1">
            <a:off x="292100" y="6238875"/>
            <a:ext cx="6315075" cy="0"/>
          </a:xfrm>
          <a:prstGeom prst="line">
            <a:avLst/>
          </a:prstGeom>
          <a:noFill/>
          <a:ln w="12700">
            <a:solidFill>
              <a:srgbClr val="333333"/>
            </a:solidFill>
            <a:round/>
            <a:headEnd/>
            <a:tailEnd/>
          </a:ln>
          <a:effectLst/>
        </p:spPr>
        <p:txBody>
          <a:bodyPr wrap="none" lIns="182880" anchor="ctr"/>
          <a:lstStyle/>
          <a:p>
            <a:pPr>
              <a:defRPr/>
            </a:pPr>
            <a:endParaRPr lang="en-US">
              <a:solidFill>
                <a:srgbClr val="000000"/>
              </a:solidFill>
            </a:endParaRPr>
          </a:p>
        </p:txBody>
      </p:sp>
      <p:sp>
        <p:nvSpPr>
          <p:cNvPr id="292876" name="Rectangle 12"/>
          <p:cNvSpPr>
            <a:spLocks noGrp="1" noChangeArrowheads="1"/>
          </p:cNvSpPr>
          <p:nvPr>
            <p:ph type="ctrTitle" sz="quarter"/>
          </p:nvPr>
        </p:nvSpPr>
        <p:spPr>
          <a:xfrm>
            <a:off x="685800" y="2506663"/>
            <a:ext cx="7772400" cy="1176337"/>
          </a:xfrm>
        </p:spPr>
        <p:txBody>
          <a:bodyPr anchor="t"/>
          <a:lstStyle>
            <a:lvl1pPr algn="ctr">
              <a:defRPr sz="3200"/>
            </a:lvl1pPr>
          </a:lstStyle>
          <a:p>
            <a:r>
              <a:rPr lang="en-US"/>
              <a:t>Click to edit Master title style</a:t>
            </a:r>
          </a:p>
        </p:txBody>
      </p:sp>
      <p:sp>
        <p:nvSpPr>
          <p:cNvPr id="292877" name="Rectangle 13"/>
          <p:cNvSpPr>
            <a:spLocks noGrp="1" noChangeArrowheads="1"/>
          </p:cNvSpPr>
          <p:nvPr>
            <p:ph type="subTitle" sz="quarter" idx="1"/>
          </p:nvPr>
        </p:nvSpPr>
        <p:spPr>
          <a:xfrm>
            <a:off x="1365250" y="3916363"/>
            <a:ext cx="6400800" cy="1131887"/>
          </a:xfrm>
        </p:spPr>
        <p:txBody>
          <a:bodyPr/>
          <a:lstStyle>
            <a:lvl1pPr marL="0" indent="0" algn="ctr">
              <a:spcBef>
                <a:spcPct val="0"/>
              </a:spcBef>
              <a:buFont typeface="Wingdings" pitchFamily="2" charset="2"/>
              <a:buNone/>
              <a:defRPr sz="2400"/>
            </a:lvl1pPr>
          </a:lstStyle>
          <a:p>
            <a:r>
              <a:rPr lang="en-US"/>
              <a:t>Click to edit Master subtitle style</a:t>
            </a:r>
          </a:p>
        </p:txBody>
      </p:sp>
      <p:sp>
        <p:nvSpPr>
          <p:cNvPr id="9" name="Rectangle 26"/>
          <p:cNvSpPr>
            <a:spLocks noGrp="1" noChangeArrowheads="1"/>
          </p:cNvSpPr>
          <p:nvPr>
            <p:ph type="sldNum" sz="quarter" idx="10"/>
          </p:nvPr>
        </p:nvSpPr>
        <p:spPr/>
        <p:txBody>
          <a:bodyPr/>
          <a:lstStyle>
            <a:lvl1pPr>
              <a:defRPr/>
            </a:lvl1pPr>
          </a:lstStyle>
          <a:p>
            <a:pPr>
              <a:defRPr/>
            </a:pPr>
            <a:r>
              <a:rPr lang="en-GB"/>
              <a:t>Slide  </a:t>
            </a:r>
            <a:fld id="{8CE775EC-0529-4D2D-9046-7A7BE17FC25C}" type="slidenum">
              <a:rPr lang="en-GB"/>
              <a:pPr>
                <a:defRPr/>
              </a:pPr>
              <a:t>‹#›</a:t>
            </a:fld>
            <a:endParaRPr lang="en-GB"/>
          </a:p>
        </p:txBody>
      </p:sp>
    </p:spTree>
  </p:cSld>
  <p:clrMapOvr>
    <a:masterClrMapping/>
  </p:clrMapOvr>
  <p:transition/>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p:txBody>
          <a:bodyPr/>
          <a:lstStyle>
            <a:lvl1pPr>
              <a:defRPr/>
            </a:lvl1pPr>
          </a:lstStyle>
          <a:p>
            <a:pPr>
              <a:defRPr/>
            </a:pPr>
            <a:r>
              <a:rPr lang="en-GB"/>
              <a:t>Slide  </a:t>
            </a:r>
            <a:fld id="{0E987FC4-1B74-4E75-B409-FAFD432EFFC2}" type="slidenum">
              <a:rPr lang="en-GB"/>
              <a:pPr>
                <a:defRPr/>
              </a:pPr>
              <a:t>‹#›</a:t>
            </a:fld>
            <a:endParaRPr lang="en-GB"/>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p:txBody>
          <a:bodyPr/>
          <a:lstStyle>
            <a:lvl1pPr>
              <a:defRPr/>
            </a:lvl1pPr>
          </a:lstStyle>
          <a:p>
            <a:pPr>
              <a:defRPr/>
            </a:pPr>
            <a:r>
              <a:rPr lang="en-GB"/>
              <a:t>Slide  </a:t>
            </a:r>
            <a:fld id="{5D56CD46-F082-44AB-BD68-EEBC3200C1BD}" type="slidenum">
              <a:rPr lang="en-GB"/>
              <a:pPr>
                <a:defRPr/>
              </a:pPr>
              <a:t>‹#›</a:t>
            </a:fld>
            <a:endParaRPr lang="en-GB"/>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sldNum" sz="quarter" idx="10"/>
          </p:nvPr>
        </p:nvSpPr>
        <p:spPr/>
        <p:txBody>
          <a:bodyPr/>
          <a:lstStyle>
            <a:lvl1pPr>
              <a:defRPr/>
            </a:lvl1pPr>
          </a:lstStyle>
          <a:p>
            <a:pPr>
              <a:defRPr/>
            </a:pPr>
            <a:r>
              <a:rPr lang="en-GB"/>
              <a:t>Slide  </a:t>
            </a:r>
            <a:fld id="{9798C30F-9842-468B-841C-633228EE2FA1}" type="slidenum">
              <a:rPr lang="en-GB"/>
              <a:pPr>
                <a:defRPr/>
              </a:pPr>
              <a:t>‹#›</a:t>
            </a:fld>
            <a:endParaRPr lang="en-GB"/>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8525" y="1290638"/>
            <a:ext cx="35052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290638"/>
            <a:ext cx="35052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sldNum" sz="quarter" idx="10"/>
          </p:nvPr>
        </p:nvSpPr>
        <p:spPr/>
        <p:txBody>
          <a:bodyPr/>
          <a:lstStyle>
            <a:lvl1pPr>
              <a:defRPr/>
            </a:lvl1pPr>
          </a:lstStyle>
          <a:p>
            <a:pPr>
              <a:defRPr/>
            </a:pPr>
            <a:r>
              <a:rPr lang="en-GB"/>
              <a:t>Slide  </a:t>
            </a:r>
            <a:fld id="{E42B39E4-9594-444E-87BC-11418F099E7A}" type="slidenum">
              <a:rPr lang="en-GB"/>
              <a:pPr>
                <a:defRPr/>
              </a:pPr>
              <a:t>‹#›</a:t>
            </a:fld>
            <a:endParaRPr lang="en-GB"/>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sldNum" sz="quarter" idx="10"/>
          </p:nvPr>
        </p:nvSpPr>
        <p:spPr/>
        <p:txBody>
          <a:bodyPr/>
          <a:lstStyle>
            <a:lvl1pPr>
              <a:defRPr/>
            </a:lvl1pPr>
          </a:lstStyle>
          <a:p>
            <a:pPr>
              <a:defRPr/>
            </a:pPr>
            <a:r>
              <a:rPr lang="en-GB"/>
              <a:t>Slide  </a:t>
            </a:r>
            <a:fld id="{775738D1-29C2-4A30-9885-14D11179DCB4}" type="slidenum">
              <a:rPr lang="en-GB"/>
              <a:pPr>
                <a:defRPr/>
              </a:pPr>
              <a:t>‹#›</a:t>
            </a:fld>
            <a:endParaRPr lang="en-GB"/>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sldNum" sz="quarter" idx="10"/>
          </p:nvPr>
        </p:nvSpPr>
        <p:spPr/>
        <p:txBody>
          <a:bodyPr/>
          <a:lstStyle>
            <a:lvl1pPr>
              <a:defRPr/>
            </a:lvl1pPr>
          </a:lstStyle>
          <a:p>
            <a:pPr>
              <a:defRPr/>
            </a:pPr>
            <a:r>
              <a:rPr lang="en-GB"/>
              <a:t>Slide  </a:t>
            </a:r>
            <a:fld id="{2E4ED092-172B-45F1-8D8B-5179E90DA9F8}" type="slidenum">
              <a:rPr lang="en-GB"/>
              <a:pPr>
                <a:defRPr/>
              </a:pPr>
              <a:t>‹#›</a:t>
            </a:fld>
            <a:endParaRPr lang="en-GB"/>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p:txBody>
          <a:bodyPr/>
          <a:lstStyle>
            <a:lvl1pPr>
              <a:defRPr/>
            </a:lvl1pPr>
          </a:lstStyle>
          <a:p>
            <a:pPr>
              <a:defRPr/>
            </a:pPr>
            <a:r>
              <a:rPr lang="en-GB"/>
              <a:t>Slide  </a:t>
            </a:r>
            <a:fld id="{B0B0408E-C30F-41CC-BC17-0086EDC07DBA}" type="slidenum">
              <a:rPr lang="en-GB"/>
              <a:pPr>
                <a:defRPr/>
              </a:pPr>
              <a:t>‹#›</a:t>
            </a:fld>
            <a:endParaRPr lang="en-GB"/>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p:txBody>
          <a:bodyPr/>
          <a:lstStyle>
            <a:lvl1pPr>
              <a:defRPr/>
            </a:lvl1pPr>
          </a:lstStyle>
          <a:p>
            <a:pPr>
              <a:defRPr/>
            </a:pPr>
            <a:r>
              <a:rPr lang="en-GB"/>
              <a:t>Slide  </a:t>
            </a:r>
            <a:fld id="{0E987FC4-1B74-4E75-B409-FAFD432EFFC2}" type="slidenum">
              <a:rPr lang="en-GB"/>
              <a:pPr>
                <a:defRPr/>
              </a:pPr>
              <a:t>‹#›</a:t>
            </a:fld>
            <a:endParaRPr lang="en-GB"/>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p:txBody>
          <a:bodyPr/>
          <a:lstStyle>
            <a:lvl1pPr>
              <a:defRPr/>
            </a:lvl1pPr>
          </a:lstStyle>
          <a:p>
            <a:pPr>
              <a:defRPr/>
            </a:pPr>
            <a:r>
              <a:rPr lang="en-GB"/>
              <a:t>Slide  </a:t>
            </a:r>
            <a:fld id="{E6C1A630-67A4-42C5-9DE6-C56B765B6EB7}" type="slidenum">
              <a:rPr lang="en-GB"/>
              <a:pPr>
                <a:defRPr/>
              </a:pPr>
              <a:t>‹#›</a:t>
            </a:fld>
            <a:endParaRPr lang="en-GB"/>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p:txBody>
          <a:bodyPr/>
          <a:lstStyle>
            <a:lvl1pPr>
              <a:defRPr/>
            </a:lvl1pPr>
          </a:lstStyle>
          <a:p>
            <a:pPr>
              <a:defRPr/>
            </a:pPr>
            <a:r>
              <a:rPr lang="en-GB"/>
              <a:t>Slide  </a:t>
            </a:r>
            <a:fld id="{8F2A4FC2-B599-497B-AE7C-2F33C856CD5A}" type="slidenum">
              <a:rPr lang="en-GB"/>
              <a:pPr>
                <a:defRPr/>
              </a:pPr>
              <a:t>‹#›</a:t>
            </a:fld>
            <a:endParaRPr lang="en-GB"/>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89650" y="112713"/>
            <a:ext cx="1971675" cy="4835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3038" y="112713"/>
            <a:ext cx="5764212" cy="4835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p:txBody>
          <a:bodyPr/>
          <a:lstStyle>
            <a:lvl1pPr>
              <a:defRPr/>
            </a:lvl1pPr>
          </a:lstStyle>
          <a:p>
            <a:pPr>
              <a:defRPr/>
            </a:pPr>
            <a:r>
              <a:rPr lang="en-GB"/>
              <a:t>Slide  </a:t>
            </a:r>
            <a:fld id="{5DB1AF0F-220D-4FEE-9FF1-B0084E817611}" type="slidenum">
              <a:rPr lang="en-GB"/>
              <a:pPr>
                <a:defRPr/>
              </a:pPr>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p:txBody>
          <a:bodyPr/>
          <a:lstStyle>
            <a:lvl1pPr>
              <a:defRPr/>
            </a:lvl1pPr>
          </a:lstStyle>
          <a:p>
            <a:pPr>
              <a:defRPr/>
            </a:pPr>
            <a:r>
              <a:rPr lang="en-GB"/>
              <a:t>Slide  </a:t>
            </a:r>
            <a:fld id="{E6C1A630-67A4-42C5-9DE6-C56B765B6EB7}" type="slidenum">
              <a:rPr lang="en-GB"/>
              <a:pPr>
                <a:defRPr/>
              </a:pPr>
              <a:t>‹#›</a:t>
            </a:fld>
            <a:endParaRPr lang="en-GB"/>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3038" y="112713"/>
            <a:ext cx="6750050" cy="5651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98525" y="1290638"/>
            <a:ext cx="7162800" cy="3657600"/>
          </a:xfrm>
        </p:spPr>
        <p:txBody>
          <a:bodyPr/>
          <a:lstStyle/>
          <a:p>
            <a:pPr lvl="0"/>
            <a:endParaRPr lang="en-US" noProof="0" smtClean="0"/>
          </a:p>
        </p:txBody>
      </p:sp>
      <p:sp>
        <p:nvSpPr>
          <p:cNvPr id="4" name="Rectangle 12"/>
          <p:cNvSpPr>
            <a:spLocks noGrp="1" noChangeArrowheads="1"/>
          </p:cNvSpPr>
          <p:nvPr>
            <p:ph type="sldNum" sz="quarter" idx="10"/>
          </p:nvPr>
        </p:nvSpPr>
        <p:spPr/>
        <p:txBody>
          <a:bodyPr/>
          <a:lstStyle>
            <a:lvl1pPr>
              <a:defRPr/>
            </a:lvl1pPr>
          </a:lstStyle>
          <a:p>
            <a:pPr>
              <a:defRPr/>
            </a:pPr>
            <a:r>
              <a:rPr lang="en-GB"/>
              <a:t>Slide  </a:t>
            </a:r>
            <a:fld id="{2368A0A4-9D44-4A43-9A6B-BBEF4D46AC42}" type="slidenum">
              <a:rPr lang="en-GB"/>
              <a:pPr>
                <a:defRPr/>
              </a:pPr>
              <a:t>‹#›</a:t>
            </a:fld>
            <a:endParaRPr lang="en-GB"/>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25" descr="grey_band"/>
          <p:cNvPicPr>
            <a:picLocks noChangeAspect="1" noChangeArrowheads="1"/>
          </p:cNvPicPr>
          <p:nvPr/>
        </p:nvPicPr>
        <p:blipFill>
          <a:blip r:embed="rId2" cstate="print"/>
          <a:srcRect l="2025" t="-140" r="-17" b="140"/>
          <a:stretch>
            <a:fillRect/>
          </a:stretch>
        </p:blipFill>
        <p:spPr bwMode="auto">
          <a:xfrm>
            <a:off x="0" y="0"/>
            <a:ext cx="9144000" cy="1127125"/>
          </a:xfrm>
          <a:prstGeom prst="rect">
            <a:avLst/>
          </a:prstGeom>
          <a:noFill/>
          <a:ln w="9525">
            <a:noFill/>
            <a:miter lim="800000"/>
            <a:headEnd/>
            <a:tailEnd/>
          </a:ln>
        </p:spPr>
      </p:pic>
      <p:sp>
        <p:nvSpPr>
          <p:cNvPr id="5" name="Line 9"/>
          <p:cNvSpPr>
            <a:spLocks noChangeShapeType="1"/>
          </p:cNvSpPr>
          <p:nvPr/>
        </p:nvSpPr>
        <p:spPr bwMode="auto">
          <a:xfrm>
            <a:off x="287338" y="490538"/>
            <a:ext cx="4911725" cy="0"/>
          </a:xfrm>
          <a:prstGeom prst="line">
            <a:avLst/>
          </a:prstGeom>
          <a:noFill/>
          <a:ln w="50800" cap="sq">
            <a:solidFill>
              <a:srgbClr val="FF0000"/>
            </a:solidFill>
            <a:round/>
            <a:headEnd/>
            <a:tailEnd/>
          </a:ln>
          <a:effectLst/>
        </p:spPr>
        <p:txBody>
          <a:bodyPr wrap="none" lIns="90000" tIns="46800" rIns="90000" bIns="46800" anchor="ctr">
            <a:spAutoFit/>
          </a:bodyPr>
          <a:lstStyle/>
          <a:p>
            <a:pPr>
              <a:defRPr/>
            </a:pPr>
            <a:endParaRPr lang="en-US">
              <a:solidFill>
                <a:srgbClr val="000000"/>
              </a:solidFill>
            </a:endParaRPr>
          </a:p>
        </p:txBody>
      </p:sp>
      <p:sp>
        <p:nvSpPr>
          <p:cNvPr id="6" name="Line 10"/>
          <p:cNvSpPr>
            <a:spLocks noChangeShapeType="1"/>
          </p:cNvSpPr>
          <p:nvPr/>
        </p:nvSpPr>
        <p:spPr bwMode="auto">
          <a:xfrm>
            <a:off x="1185863" y="558800"/>
            <a:ext cx="5842000" cy="0"/>
          </a:xfrm>
          <a:prstGeom prst="line">
            <a:avLst/>
          </a:prstGeom>
          <a:noFill/>
          <a:ln w="12700" cap="sq">
            <a:solidFill>
              <a:srgbClr val="333333"/>
            </a:solidFill>
            <a:round/>
            <a:headEnd/>
            <a:tailEnd/>
          </a:ln>
          <a:effectLst/>
        </p:spPr>
        <p:txBody>
          <a:bodyPr wrap="none" lIns="90000" tIns="46800" rIns="90000" bIns="46800" anchor="ctr">
            <a:spAutoFit/>
          </a:bodyPr>
          <a:lstStyle/>
          <a:p>
            <a:pPr>
              <a:defRPr/>
            </a:pPr>
            <a:endParaRPr lang="en-US">
              <a:solidFill>
                <a:srgbClr val="000000"/>
              </a:solidFill>
            </a:endParaRPr>
          </a:p>
        </p:txBody>
      </p:sp>
      <p:sp>
        <p:nvSpPr>
          <p:cNvPr id="7" name="Line 11"/>
          <p:cNvSpPr>
            <a:spLocks noChangeShapeType="1"/>
          </p:cNvSpPr>
          <p:nvPr/>
        </p:nvSpPr>
        <p:spPr bwMode="auto">
          <a:xfrm>
            <a:off x="5095875" y="6296025"/>
            <a:ext cx="3575050" cy="0"/>
          </a:xfrm>
          <a:prstGeom prst="line">
            <a:avLst/>
          </a:prstGeom>
          <a:noFill/>
          <a:ln w="50800" cap="sq">
            <a:solidFill>
              <a:srgbClr val="FF0000"/>
            </a:solidFill>
            <a:round/>
            <a:headEnd/>
            <a:tailEnd/>
          </a:ln>
          <a:effectLst/>
        </p:spPr>
        <p:txBody>
          <a:bodyPr lIns="90000" tIns="46800" rIns="90000" bIns="46800" anchor="ctr">
            <a:spAutoFit/>
          </a:bodyPr>
          <a:lstStyle/>
          <a:p>
            <a:pPr>
              <a:defRPr/>
            </a:pPr>
            <a:endParaRPr lang="en-US">
              <a:solidFill>
                <a:srgbClr val="000000"/>
              </a:solidFill>
            </a:endParaRPr>
          </a:p>
        </p:txBody>
      </p:sp>
      <p:sp>
        <p:nvSpPr>
          <p:cNvPr id="8" name="Line 14"/>
          <p:cNvSpPr>
            <a:spLocks noChangeShapeType="1"/>
          </p:cNvSpPr>
          <p:nvPr/>
        </p:nvSpPr>
        <p:spPr bwMode="blackWhite">
          <a:xfrm flipH="1">
            <a:off x="292100" y="6238875"/>
            <a:ext cx="6315075" cy="0"/>
          </a:xfrm>
          <a:prstGeom prst="line">
            <a:avLst/>
          </a:prstGeom>
          <a:noFill/>
          <a:ln w="12700">
            <a:solidFill>
              <a:srgbClr val="333333"/>
            </a:solidFill>
            <a:round/>
            <a:headEnd/>
            <a:tailEnd/>
          </a:ln>
          <a:effectLst/>
        </p:spPr>
        <p:txBody>
          <a:bodyPr wrap="none" lIns="182880" anchor="ctr"/>
          <a:lstStyle/>
          <a:p>
            <a:pPr>
              <a:defRPr/>
            </a:pPr>
            <a:endParaRPr lang="en-US">
              <a:solidFill>
                <a:srgbClr val="000000"/>
              </a:solidFill>
            </a:endParaRPr>
          </a:p>
        </p:txBody>
      </p:sp>
      <p:sp>
        <p:nvSpPr>
          <p:cNvPr id="292876" name="Rectangle 12"/>
          <p:cNvSpPr>
            <a:spLocks noGrp="1" noChangeArrowheads="1"/>
          </p:cNvSpPr>
          <p:nvPr>
            <p:ph type="ctrTitle" sz="quarter"/>
          </p:nvPr>
        </p:nvSpPr>
        <p:spPr>
          <a:xfrm>
            <a:off x="685800" y="2506663"/>
            <a:ext cx="7772400" cy="1176337"/>
          </a:xfrm>
        </p:spPr>
        <p:txBody>
          <a:bodyPr anchor="t"/>
          <a:lstStyle>
            <a:lvl1pPr algn="ctr">
              <a:defRPr sz="3200"/>
            </a:lvl1pPr>
          </a:lstStyle>
          <a:p>
            <a:r>
              <a:rPr lang="en-US"/>
              <a:t>Click to edit Master title style</a:t>
            </a:r>
          </a:p>
        </p:txBody>
      </p:sp>
      <p:sp>
        <p:nvSpPr>
          <p:cNvPr id="292877" name="Rectangle 13"/>
          <p:cNvSpPr>
            <a:spLocks noGrp="1" noChangeArrowheads="1"/>
          </p:cNvSpPr>
          <p:nvPr>
            <p:ph type="subTitle" sz="quarter" idx="1"/>
          </p:nvPr>
        </p:nvSpPr>
        <p:spPr>
          <a:xfrm>
            <a:off x="1365250" y="3916363"/>
            <a:ext cx="6400800" cy="1131887"/>
          </a:xfrm>
        </p:spPr>
        <p:txBody>
          <a:bodyPr/>
          <a:lstStyle>
            <a:lvl1pPr marL="0" indent="0" algn="ctr">
              <a:spcBef>
                <a:spcPct val="0"/>
              </a:spcBef>
              <a:buFont typeface="Wingdings" pitchFamily="2" charset="2"/>
              <a:buNone/>
              <a:defRPr sz="2400"/>
            </a:lvl1pPr>
          </a:lstStyle>
          <a:p>
            <a:r>
              <a:rPr lang="en-US"/>
              <a:t>Click to edit Master subtitle style</a:t>
            </a:r>
          </a:p>
        </p:txBody>
      </p:sp>
      <p:sp>
        <p:nvSpPr>
          <p:cNvPr id="9" name="Rectangle 26"/>
          <p:cNvSpPr>
            <a:spLocks noGrp="1" noChangeArrowheads="1"/>
          </p:cNvSpPr>
          <p:nvPr>
            <p:ph type="sldNum" sz="quarter" idx="10"/>
          </p:nvPr>
        </p:nvSpPr>
        <p:spPr/>
        <p:txBody>
          <a:bodyPr/>
          <a:lstStyle>
            <a:lvl1pPr>
              <a:defRPr smtClean="0"/>
            </a:lvl1pPr>
          </a:lstStyle>
          <a:p>
            <a:pPr>
              <a:defRPr/>
            </a:pPr>
            <a:r>
              <a:rPr lang="en-GB"/>
              <a:t>Slide  </a:t>
            </a:r>
            <a:fld id="{A6B12616-A4CB-4ACB-908E-73E89D68592C}" type="slidenum">
              <a:rPr lang="en-GB"/>
              <a:pPr>
                <a:defRPr/>
              </a:pPr>
              <a:t>‹#›</a:t>
            </a:fld>
            <a:endParaRPr lang="en-GB"/>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r>
              <a:rPr lang="en-GB"/>
              <a:t>Slide  </a:t>
            </a:r>
            <a:fld id="{E0369E59-90A9-45D3-AA6B-B5F99B718C7C}" type="slidenum">
              <a:rPr lang="en-GB"/>
              <a:pPr>
                <a:defRPr/>
              </a:pPr>
              <a:t>‹#›</a:t>
            </a:fld>
            <a:endParaRPr lang="en-GB"/>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sldNum" sz="quarter" idx="10"/>
          </p:nvPr>
        </p:nvSpPr>
        <p:spPr>
          <a:ln/>
        </p:spPr>
        <p:txBody>
          <a:bodyPr/>
          <a:lstStyle>
            <a:lvl1pPr>
              <a:defRPr/>
            </a:lvl1pPr>
          </a:lstStyle>
          <a:p>
            <a:pPr>
              <a:defRPr/>
            </a:pPr>
            <a:r>
              <a:rPr lang="en-GB"/>
              <a:t>Slide  </a:t>
            </a:r>
            <a:fld id="{B21745A7-1FD1-4C41-B17E-AE0BEEEAC805}" type="slidenum">
              <a:rPr lang="en-GB"/>
              <a:pPr>
                <a:defRPr/>
              </a:pPr>
              <a:t>‹#›</a:t>
            </a:fld>
            <a:endParaRPr lang="en-GB"/>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8525" y="1290638"/>
            <a:ext cx="35052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290638"/>
            <a:ext cx="35052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sldNum" sz="quarter" idx="10"/>
          </p:nvPr>
        </p:nvSpPr>
        <p:spPr>
          <a:ln/>
        </p:spPr>
        <p:txBody>
          <a:bodyPr/>
          <a:lstStyle>
            <a:lvl1pPr>
              <a:defRPr/>
            </a:lvl1pPr>
          </a:lstStyle>
          <a:p>
            <a:pPr>
              <a:defRPr/>
            </a:pPr>
            <a:r>
              <a:rPr lang="en-GB"/>
              <a:t>Slide  </a:t>
            </a:r>
            <a:fld id="{DAED5A8C-CA93-48BB-8DBF-91A2B051441B}" type="slidenum">
              <a:rPr lang="en-GB"/>
              <a:pPr>
                <a:defRPr/>
              </a:pPr>
              <a:t>‹#›</a:t>
            </a:fld>
            <a:endParaRPr lang="en-GB"/>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sldNum" sz="quarter" idx="10"/>
          </p:nvPr>
        </p:nvSpPr>
        <p:spPr>
          <a:ln/>
        </p:spPr>
        <p:txBody>
          <a:bodyPr/>
          <a:lstStyle>
            <a:lvl1pPr>
              <a:defRPr/>
            </a:lvl1pPr>
          </a:lstStyle>
          <a:p>
            <a:pPr>
              <a:defRPr/>
            </a:pPr>
            <a:r>
              <a:rPr lang="en-GB"/>
              <a:t>Slide  </a:t>
            </a:r>
            <a:fld id="{323ECE20-4297-4BD6-810A-F5F38092622A}" type="slidenum">
              <a:rPr lang="en-GB"/>
              <a:pPr>
                <a:defRPr/>
              </a:pPr>
              <a:t>‹#›</a:t>
            </a:fld>
            <a:endParaRPr lang="en-GB"/>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sldNum" sz="quarter" idx="10"/>
          </p:nvPr>
        </p:nvSpPr>
        <p:spPr>
          <a:ln/>
        </p:spPr>
        <p:txBody>
          <a:bodyPr/>
          <a:lstStyle>
            <a:lvl1pPr>
              <a:defRPr/>
            </a:lvl1pPr>
          </a:lstStyle>
          <a:p>
            <a:pPr>
              <a:defRPr/>
            </a:pPr>
            <a:r>
              <a:rPr lang="en-GB"/>
              <a:t>Slide  </a:t>
            </a:r>
            <a:fld id="{6B683A1B-E3DD-4D6C-B314-E390C2BCB84E}" type="slidenum">
              <a:rPr lang="en-GB"/>
              <a:pPr>
                <a:defRPr/>
              </a:pPr>
              <a:t>‹#›</a:t>
            </a:fld>
            <a:endParaRPr lang="en-GB"/>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r>
              <a:rPr lang="en-GB"/>
              <a:t>Slide  </a:t>
            </a:r>
            <a:fld id="{CBB5A468-CE6E-4A78-82F7-8B4542D22E77}" type="slidenum">
              <a:rPr lang="en-GB"/>
              <a:pPr>
                <a:defRPr/>
              </a:pPr>
              <a:t>‹#›</a:t>
            </a:fld>
            <a:endParaRPr lang="en-GB"/>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r>
              <a:rPr lang="en-GB"/>
              <a:t>Slide  </a:t>
            </a:r>
            <a:fld id="{CC407098-4A97-45DE-B073-832EC22B0732}" type="slidenum">
              <a:rPr lang="en-GB"/>
              <a:pPr>
                <a:defRPr/>
              </a:pPr>
              <a:t>‹#›</a:t>
            </a:fld>
            <a:endParaRPr lang="en-GB"/>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r>
              <a:rPr lang="en-GB"/>
              <a:t>Slide  </a:t>
            </a:r>
            <a:fld id="{793435AA-2212-43E2-B8A4-5F964A184363}" type="slidenum">
              <a:rPr lang="en-GB"/>
              <a:pPr>
                <a:defRPr/>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image" Target="../media/image2.png"/><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image" Target="../media/image9.jpeg"/><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6.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6.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6.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8.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2.pn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9.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2.pn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Ref idx="1001">
        <a:schemeClr val="bg1"/>
      </p:bgRef>
    </p:bg>
    <p:spTree>
      <p:nvGrpSpPr>
        <p:cNvPr id="1" name=""/>
        <p:cNvGrpSpPr/>
        <p:nvPr/>
      </p:nvGrpSpPr>
      <p:grpSpPr>
        <a:xfrm>
          <a:off x="0" y="0"/>
          <a:ext cx="0" cy="0"/>
          <a:chOff x="0" y="0"/>
          <a:chExt cx="0" cy="0"/>
        </a:xfrm>
      </p:grpSpPr>
      <p:pic>
        <p:nvPicPr>
          <p:cNvPr id="8194" name="Picture 29" descr="grey_band"/>
          <p:cNvPicPr>
            <a:picLocks noChangeAspect="1" noChangeArrowheads="1"/>
          </p:cNvPicPr>
          <p:nvPr/>
        </p:nvPicPr>
        <p:blipFill>
          <a:blip r:embed="rId14" cstate="print"/>
          <a:srcRect l="2025" t="-140" r="-17" b="140"/>
          <a:stretch>
            <a:fillRect/>
          </a:stretch>
        </p:blipFill>
        <p:spPr bwMode="auto">
          <a:xfrm>
            <a:off x="0" y="0"/>
            <a:ext cx="9144000" cy="1127125"/>
          </a:xfrm>
          <a:prstGeom prst="rect">
            <a:avLst/>
          </a:prstGeom>
          <a:noFill/>
          <a:ln w="9525">
            <a:noFill/>
            <a:miter lim="800000"/>
            <a:headEnd/>
            <a:tailEnd/>
          </a:ln>
        </p:spPr>
      </p:pic>
      <p:sp>
        <p:nvSpPr>
          <p:cNvPr id="8195" name="Rectangle 10"/>
          <p:cNvSpPr>
            <a:spLocks noGrp="1" noChangeArrowheads="1"/>
          </p:cNvSpPr>
          <p:nvPr>
            <p:ph type="title"/>
          </p:nvPr>
        </p:nvSpPr>
        <p:spPr bwMode="auto">
          <a:xfrm>
            <a:off x="173038" y="112713"/>
            <a:ext cx="6750050" cy="5651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8196" name="Rectangle 11"/>
          <p:cNvSpPr>
            <a:spLocks noGrp="1" noChangeArrowheads="1"/>
          </p:cNvSpPr>
          <p:nvPr>
            <p:ph type="body" idx="1"/>
          </p:nvPr>
        </p:nvSpPr>
        <p:spPr bwMode="auto">
          <a:xfrm>
            <a:off x="898525" y="1290638"/>
            <a:ext cx="71628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91852" name="Rectangle 12"/>
          <p:cNvSpPr>
            <a:spLocks noGrp="1" noChangeArrowheads="1"/>
          </p:cNvSpPr>
          <p:nvPr>
            <p:ph type="sldNum" sz="quarter" idx="4"/>
          </p:nvPr>
        </p:nvSpPr>
        <p:spPr bwMode="auto">
          <a:xfrm>
            <a:off x="6553200" y="6464300"/>
            <a:ext cx="2133600" cy="244475"/>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bodyPr>
          <a:lstStyle>
            <a:lvl1pPr algn="r" eaLnBrk="0" hangingPunct="0">
              <a:defRPr kumimoji="1" sz="1000" b="0" i="1">
                <a:solidFill>
                  <a:srgbClr val="333333"/>
                </a:solidFill>
              </a:defRPr>
            </a:lvl1pPr>
          </a:lstStyle>
          <a:p>
            <a:pPr>
              <a:defRPr/>
            </a:pPr>
            <a:r>
              <a:rPr lang="en-GB"/>
              <a:t>Slide  </a:t>
            </a:r>
            <a:fld id="{EF44B502-12C0-4A85-9CCA-4ACFCD3B7DAC}" type="slidenum">
              <a:rPr lang="en-GB"/>
              <a:pPr>
                <a:defRPr/>
              </a:pPr>
              <a:t>‹#›</a:t>
            </a:fld>
            <a:endParaRPr lang="en-GB"/>
          </a:p>
        </p:txBody>
      </p:sp>
      <p:sp>
        <p:nvSpPr>
          <p:cNvPr id="291853" name="Line 13"/>
          <p:cNvSpPr>
            <a:spLocks noChangeShapeType="1"/>
          </p:cNvSpPr>
          <p:nvPr/>
        </p:nvSpPr>
        <p:spPr bwMode="auto">
          <a:xfrm>
            <a:off x="287338" y="706438"/>
            <a:ext cx="4911725" cy="0"/>
          </a:xfrm>
          <a:prstGeom prst="line">
            <a:avLst/>
          </a:prstGeom>
          <a:noFill/>
          <a:ln w="50800" cap="sq">
            <a:solidFill>
              <a:srgbClr val="FF0000"/>
            </a:solidFill>
            <a:round/>
            <a:headEnd/>
            <a:tailEnd/>
          </a:ln>
          <a:effectLst/>
        </p:spPr>
        <p:txBody>
          <a:bodyPr wrap="none" lIns="90000" tIns="46800" rIns="90000" bIns="46800" anchor="ctr">
            <a:spAutoFit/>
          </a:bodyPr>
          <a:lstStyle/>
          <a:p>
            <a:pPr>
              <a:defRPr/>
            </a:pPr>
            <a:endParaRPr lang="en-US"/>
          </a:p>
        </p:txBody>
      </p:sp>
      <p:sp>
        <p:nvSpPr>
          <p:cNvPr id="291854" name="Line 14"/>
          <p:cNvSpPr>
            <a:spLocks noChangeShapeType="1"/>
          </p:cNvSpPr>
          <p:nvPr/>
        </p:nvSpPr>
        <p:spPr bwMode="auto">
          <a:xfrm>
            <a:off x="1185863" y="774700"/>
            <a:ext cx="5842000" cy="0"/>
          </a:xfrm>
          <a:prstGeom prst="line">
            <a:avLst/>
          </a:prstGeom>
          <a:noFill/>
          <a:ln w="12700" cap="sq">
            <a:solidFill>
              <a:srgbClr val="333333"/>
            </a:solidFill>
            <a:round/>
            <a:headEnd/>
            <a:tailEnd/>
          </a:ln>
          <a:effectLst/>
        </p:spPr>
        <p:txBody>
          <a:bodyPr wrap="none" lIns="90000" tIns="46800" rIns="90000" bIns="46800" anchor="ctr">
            <a:spAutoFit/>
          </a:bodyPr>
          <a:lstStyle/>
          <a:p>
            <a:pPr>
              <a:defRPr/>
            </a:pPr>
            <a:endParaRPr lang="en-US"/>
          </a:p>
        </p:txBody>
      </p:sp>
      <p:sp>
        <p:nvSpPr>
          <p:cNvPr id="291855" name="Line 15"/>
          <p:cNvSpPr>
            <a:spLocks noChangeShapeType="1"/>
          </p:cNvSpPr>
          <p:nvPr/>
        </p:nvSpPr>
        <p:spPr bwMode="auto">
          <a:xfrm>
            <a:off x="5095875" y="6359525"/>
            <a:ext cx="3575050" cy="0"/>
          </a:xfrm>
          <a:prstGeom prst="line">
            <a:avLst/>
          </a:prstGeom>
          <a:noFill/>
          <a:ln w="50800" cap="sq">
            <a:solidFill>
              <a:srgbClr val="FF0000"/>
            </a:solidFill>
            <a:round/>
            <a:headEnd/>
            <a:tailEnd/>
          </a:ln>
          <a:effectLst/>
        </p:spPr>
        <p:txBody>
          <a:bodyPr lIns="90000" tIns="46800" rIns="90000" bIns="46800" anchor="ctr">
            <a:spAutoFit/>
          </a:bodyPr>
          <a:lstStyle/>
          <a:p>
            <a:pPr>
              <a:defRPr/>
            </a:pPr>
            <a:endParaRPr lang="en-US"/>
          </a:p>
        </p:txBody>
      </p:sp>
      <p:sp>
        <p:nvSpPr>
          <p:cNvPr id="291856" name="Line 16"/>
          <p:cNvSpPr>
            <a:spLocks noChangeShapeType="1"/>
          </p:cNvSpPr>
          <p:nvPr/>
        </p:nvSpPr>
        <p:spPr bwMode="blackWhite">
          <a:xfrm flipH="1">
            <a:off x="292100" y="6302375"/>
            <a:ext cx="6315075" cy="0"/>
          </a:xfrm>
          <a:prstGeom prst="line">
            <a:avLst/>
          </a:prstGeom>
          <a:noFill/>
          <a:ln w="12700">
            <a:solidFill>
              <a:srgbClr val="333333"/>
            </a:solidFill>
            <a:round/>
            <a:headEnd/>
            <a:tailEnd/>
          </a:ln>
          <a:effectLst/>
        </p:spPr>
        <p:txBody>
          <a:bodyPr wrap="none" lIns="182880" anchor="ctr"/>
          <a:lstStyle/>
          <a:p>
            <a:pPr>
              <a:defRPr/>
            </a:pPr>
            <a:endParaRPr lang="en-US"/>
          </a:p>
        </p:txBody>
      </p:sp>
      <p:sp>
        <p:nvSpPr>
          <p:cNvPr id="291861" name="Text Box 21"/>
          <p:cNvSpPr txBox="1">
            <a:spLocks noChangeArrowheads="1"/>
          </p:cNvSpPr>
          <p:nvPr/>
        </p:nvSpPr>
        <p:spPr bwMode="auto">
          <a:xfrm>
            <a:off x="271463" y="6302375"/>
            <a:ext cx="1011237" cy="457200"/>
          </a:xfrm>
          <a:prstGeom prst="rect">
            <a:avLst/>
          </a:prstGeom>
          <a:noFill/>
          <a:ln w="12700">
            <a:noFill/>
            <a:miter lim="800000"/>
            <a:headEnd/>
            <a:tailEnd/>
          </a:ln>
          <a:effectLst/>
        </p:spPr>
        <p:txBody>
          <a:bodyPr>
            <a:spAutoFit/>
          </a:bodyPr>
          <a:lstStyle/>
          <a:p>
            <a:pPr>
              <a:defRPr/>
            </a:pPr>
            <a:endParaRPr lang="en-US" sz="2400" b="0">
              <a:solidFill>
                <a:srgbClr val="000000"/>
              </a:solidFill>
            </a:endParaRPr>
          </a:p>
        </p:txBody>
      </p:sp>
      <p:pic>
        <p:nvPicPr>
          <p:cNvPr id="8203" name="Picture 22" descr="Dow_Diamond_Red"/>
          <p:cNvPicPr>
            <a:picLocks noChangeAspect="1" noChangeArrowheads="1"/>
          </p:cNvPicPr>
          <p:nvPr/>
        </p:nvPicPr>
        <p:blipFill>
          <a:blip r:embed="rId15" cstate="print"/>
          <a:srcRect/>
          <a:stretch>
            <a:fillRect/>
          </a:stretch>
        </p:blipFill>
        <p:spPr bwMode="auto">
          <a:xfrm>
            <a:off x="7469188" y="127000"/>
            <a:ext cx="1495425" cy="606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charset="0"/>
        </a:defRPr>
      </a:lvl2pPr>
      <a:lvl3pPr algn="l" rtl="0" eaLnBrk="0" fontAlgn="base" hangingPunct="0">
        <a:spcBef>
          <a:spcPct val="0"/>
        </a:spcBef>
        <a:spcAft>
          <a:spcPct val="0"/>
        </a:spcAft>
        <a:defRPr sz="2600" b="1">
          <a:solidFill>
            <a:schemeClr val="bg1"/>
          </a:solidFill>
          <a:latin typeface="Arial" charset="0"/>
        </a:defRPr>
      </a:lvl3pPr>
      <a:lvl4pPr algn="l" rtl="0" eaLnBrk="0" fontAlgn="base" hangingPunct="0">
        <a:spcBef>
          <a:spcPct val="0"/>
        </a:spcBef>
        <a:spcAft>
          <a:spcPct val="0"/>
        </a:spcAft>
        <a:defRPr sz="2600" b="1">
          <a:solidFill>
            <a:schemeClr val="bg1"/>
          </a:solidFill>
          <a:latin typeface="Arial" charset="0"/>
        </a:defRPr>
      </a:lvl4pPr>
      <a:lvl5pPr algn="l" rtl="0" eaLnBrk="0" fontAlgn="base" hangingPunct="0">
        <a:spcBef>
          <a:spcPct val="0"/>
        </a:spcBef>
        <a:spcAft>
          <a:spcPct val="0"/>
        </a:spcAft>
        <a:defRPr sz="2600" b="1">
          <a:solidFill>
            <a:schemeClr val="bg1"/>
          </a:solidFill>
          <a:latin typeface="Arial" charset="0"/>
        </a:defRPr>
      </a:lvl5pPr>
      <a:lvl6pPr marL="457200" algn="l" rtl="0" eaLnBrk="0" fontAlgn="base" hangingPunct="0">
        <a:spcBef>
          <a:spcPct val="0"/>
        </a:spcBef>
        <a:spcAft>
          <a:spcPct val="0"/>
        </a:spcAft>
        <a:defRPr sz="2600" b="1">
          <a:solidFill>
            <a:schemeClr val="bg1"/>
          </a:solidFill>
          <a:latin typeface="Arial" charset="0"/>
        </a:defRPr>
      </a:lvl6pPr>
      <a:lvl7pPr marL="914400" algn="l" rtl="0" eaLnBrk="0" fontAlgn="base" hangingPunct="0">
        <a:spcBef>
          <a:spcPct val="0"/>
        </a:spcBef>
        <a:spcAft>
          <a:spcPct val="0"/>
        </a:spcAft>
        <a:defRPr sz="2600" b="1">
          <a:solidFill>
            <a:schemeClr val="bg1"/>
          </a:solidFill>
          <a:latin typeface="Arial" charset="0"/>
        </a:defRPr>
      </a:lvl7pPr>
      <a:lvl8pPr marL="1371600" algn="l" rtl="0" eaLnBrk="0" fontAlgn="base" hangingPunct="0">
        <a:spcBef>
          <a:spcPct val="0"/>
        </a:spcBef>
        <a:spcAft>
          <a:spcPct val="0"/>
        </a:spcAft>
        <a:defRPr sz="2600" b="1">
          <a:solidFill>
            <a:schemeClr val="bg1"/>
          </a:solidFill>
          <a:latin typeface="Arial" charset="0"/>
        </a:defRPr>
      </a:lvl8pPr>
      <a:lvl9pPr marL="1828800" algn="l" rtl="0" eaLnBrk="0" fontAlgn="base" hangingPunct="0">
        <a:spcBef>
          <a:spcPct val="0"/>
        </a:spcBef>
        <a:spcAft>
          <a:spcPct val="0"/>
        </a:spcAft>
        <a:defRPr sz="2600" b="1">
          <a:solidFill>
            <a:schemeClr val="bg1"/>
          </a:solidFill>
          <a:latin typeface="Arial" charset="0"/>
        </a:defRPr>
      </a:lvl9pPr>
    </p:titleStyle>
    <p:bodyStyle>
      <a:lvl1pPr marL="342900" indent="-342900" algn="l" rtl="0" eaLnBrk="0" fontAlgn="base" hangingPunct="0">
        <a:spcBef>
          <a:spcPct val="20000"/>
        </a:spcBef>
        <a:spcAft>
          <a:spcPct val="0"/>
        </a:spcAft>
        <a:buClr>
          <a:srgbClr val="292929"/>
        </a:buClr>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rgbClr val="292929"/>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rgbClr val="292929"/>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292929"/>
        </a:buClr>
        <a:buFont typeface="Wingdings" pitchFamily="2" charset="2"/>
        <a:buChar char="§"/>
        <a:defRPr sz="2200">
          <a:solidFill>
            <a:schemeClr val="tx1"/>
          </a:solidFill>
          <a:latin typeface="+mn-lt"/>
        </a:defRPr>
      </a:lvl4pPr>
      <a:lvl5pPr marL="2057400" indent="-228600" algn="l" rtl="0" eaLnBrk="0" fontAlgn="base" hangingPunct="0">
        <a:spcBef>
          <a:spcPct val="20000"/>
        </a:spcBef>
        <a:spcAft>
          <a:spcPct val="0"/>
        </a:spcAft>
        <a:buClr>
          <a:srgbClr val="292929"/>
        </a:buClr>
        <a:buFont typeface="Wingdings" pitchFamily="2" charset="2"/>
        <a:buChar char="§"/>
        <a:defRPr sz="2200">
          <a:solidFill>
            <a:schemeClr val="tx1"/>
          </a:solidFill>
          <a:latin typeface="+mn-lt"/>
        </a:defRPr>
      </a:lvl5pPr>
      <a:lvl6pPr marL="2514600" indent="-228600" algn="l" rtl="0" eaLnBrk="0" fontAlgn="base" hangingPunct="0">
        <a:spcBef>
          <a:spcPct val="20000"/>
        </a:spcBef>
        <a:spcAft>
          <a:spcPct val="0"/>
        </a:spcAft>
        <a:buClr>
          <a:srgbClr val="292929"/>
        </a:buClr>
        <a:buFont typeface="Wingdings" pitchFamily="2" charset="2"/>
        <a:buChar char="§"/>
        <a:defRPr sz="2200">
          <a:solidFill>
            <a:schemeClr val="tx1"/>
          </a:solidFill>
          <a:latin typeface="+mn-lt"/>
        </a:defRPr>
      </a:lvl6pPr>
      <a:lvl7pPr marL="2971800" indent="-228600" algn="l" rtl="0" eaLnBrk="0" fontAlgn="base" hangingPunct="0">
        <a:spcBef>
          <a:spcPct val="20000"/>
        </a:spcBef>
        <a:spcAft>
          <a:spcPct val="0"/>
        </a:spcAft>
        <a:buClr>
          <a:srgbClr val="292929"/>
        </a:buClr>
        <a:buFont typeface="Wingdings" pitchFamily="2" charset="2"/>
        <a:buChar char="§"/>
        <a:defRPr sz="2200">
          <a:solidFill>
            <a:schemeClr val="tx1"/>
          </a:solidFill>
          <a:latin typeface="+mn-lt"/>
        </a:defRPr>
      </a:lvl7pPr>
      <a:lvl8pPr marL="3429000" indent="-228600" algn="l" rtl="0" eaLnBrk="0" fontAlgn="base" hangingPunct="0">
        <a:spcBef>
          <a:spcPct val="20000"/>
        </a:spcBef>
        <a:spcAft>
          <a:spcPct val="0"/>
        </a:spcAft>
        <a:buClr>
          <a:srgbClr val="292929"/>
        </a:buClr>
        <a:buFont typeface="Wingdings" pitchFamily="2" charset="2"/>
        <a:buChar char="§"/>
        <a:defRPr sz="2200">
          <a:solidFill>
            <a:schemeClr val="tx1"/>
          </a:solidFill>
          <a:latin typeface="+mn-lt"/>
        </a:defRPr>
      </a:lvl8pPr>
      <a:lvl9pPr marL="3886200" indent="-228600" algn="l" rtl="0" eaLnBrk="0" fontAlgn="base" hangingPunct="0">
        <a:spcBef>
          <a:spcPct val="20000"/>
        </a:spcBef>
        <a:spcAft>
          <a:spcPct val="0"/>
        </a:spcAft>
        <a:buClr>
          <a:srgbClr val="292929"/>
        </a:buClr>
        <a:buFont typeface="Wingdings" pitchFamily="2" charset="2"/>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blackWhite">
      <p:bgPr>
        <a:solidFill>
          <a:schemeClr val="bg1"/>
        </a:solidFill>
        <a:effectLst/>
      </p:bgPr>
    </p:bg>
    <p:spTree>
      <p:nvGrpSpPr>
        <p:cNvPr id="1" name=""/>
        <p:cNvGrpSpPr/>
        <p:nvPr/>
      </p:nvGrpSpPr>
      <p:grpSpPr>
        <a:xfrm>
          <a:off x="0" y="0"/>
          <a:ext cx="0" cy="0"/>
          <a:chOff x="0" y="0"/>
          <a:chExt cx="0" cy="0"/>
        </a:xfrm>
      </p:grpSpPr>
      <p:pic>
        <p:nvPicPr>
          <p:cNvPr id="12290" name="Picture 29" descr="grey_band"/>
          <p:cNvPicPr>
            <a:picLocks noChangeAspect="1" noChangeArrowheads="1"/>
          </p:cNvPicPr>
          <p:nvPr/>
        </p:nvPicPr>
        <p:blipFill>
          <a:blip r:embed="rId14" cstate="print"/>
          <a:srcRect l="2025" t="-140" r="-17" b="140"/>
          <a:stretch>
            <a:fillRect/>
          </a:stretch>
        </p:blipFill>
        <p:spPr bwMode="auto">
          <a:xfrm>
            <a:off x="0" y="0"/>
            <a:ext cx="9144000" cy="1127125"/>
          </a:xfrm>
          <a:prstGeom prst="rect">
            <a:avLst/>
          </a:prstGeom>
          <a:noFill/>
          <a:ln w="9525">
            <a:noFill/>
            <a:miter lim="800000"/>
            <a:headEnd/>
            <a:tailEnd/>
          </a:ln>
        </p:spPr>
      </p:pic>
      <p:sp>
        <p:nvSpPr>
          <p:cNvPr id="12291" name="Rectangle 10"/>
          <p:cNvSpPr>
            <a:spLocks noGrp="1" noChangeArrowheads="1"/>
          </p:cNvSpPr>
          <p:nvPr>
            <p:ph type="title"/>
          </p:nvPr>
        </p:nvSpPr>
        <p:spPr bwMode="auto">
          <a:xfrm>
            <a:off x="173038" y="112713"/>
            <a:ext cx="6750050" cy="5651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12292" name="Rectangle 11"/>
          <p:cNvSpPr>
            <a:spLocks noGrp="1" noChangeArrowheads="1"/>
          </p:cNvSpPr>
          <p:nvPr>
            <p:ph type="body" idx="1"/>
          </p:nvPr>
        </p:nvSpPr>
        <p:spPr bwMode="auto">
          <a:xfrm>
            <a:off x="898525" y="1290638"/>
            <a:ext cx="71628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91852" name="Rectangle 12"/>
          <p:cNvSpPr>
            <a:spLocks noGrp="1" noChangeArrowheads="1"/>
          </p:cNvSpPr>
          <p:nvPr>
            <p:ph type="sldNum" sz="quarter" idx="4"/>
          </p:nvPr>
        </p:nvSpPr>
        <p:spPr bwMode="auto">
          <a:xfrm>
            <a:off x="6553200" y="6464300"/>
            <a:ext cx="2133600" cy="244475"/>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bodyPr>
          <a:lstStyle>
            <a:lvl1pPr algn="r" eaLnBrk="0" hangingPunct="0">
              <a:defRPr kumimoji="1" sz="1000" b="0" i="1" smtClean="0">
                <a:solidFill>
                  <a:srgbClr val="333333"/>
                </a:solidFill>
              </a:defRPr>
            </a:lvl1pPr>
          </a:lstStyle>
          <a:p>
            <a:pPr>
              <a:defRPr/>
            </a:pPr>
            <a:r>
              <a:rPr lang="en-GB"/>
              <a:t>Slide  </a:t>
            </a:r>
            <a:fld id="{762FB2C3-39DE-499E-A634-BFBC006163F1}" type="slidenum">
              <a:rPr lang="en-GB"/>
              <a:pPr>
                <a:defRPr/>
              </a:pPr>
              <a:t>‹#›</a:t>
            </a:fld>
            <a:endParaRPr lang="en-GB"/>
          </a:p>
        </p:txBody>
      </p:sp>
      <p:sp>
        <p:nvSpPr>
          <p:cNvPr id="291853" name="Line 13"/>
          <p:cNvSpPr>
            <a:spLocks noChangeShapeType="1"/>
          </p:cNvSpPr>
          <p:nvPr/>
        </p:nvSpPr>
        <p:spPr bwMode="auto">
          <a:xfrm>
            <a:off x="287338" y="706438"/>
            <a:ext cx="4911725" cy="0"/>
          </a:xfrm>
          <a:prstGeom prst="line">
            <a:avLst/>
          </a:prstGeom>
          <a:noFill/>
          <a:ln w="50800" cap="sq">
            <a:solidFill>
              <a:srgbClr val="FF0000"/>
            </a:solidFill>
            <a:round/>
            <a:headEnd/>
            <a:tailEnd/>
          </a:ln>
          <a:effectLst/>
        </p:spPr>
        <p:txBody>
          <a:bodyPr wrap="none" lIns="90000" tIns="46800" rIns="90000" bIns="46800" anchor="ctr">
            <a:spAutoFit/>
          </a:bodyPr>
          <a:lstStyle/>
          <a:p>
            <a:pPr>
              <a:defRPr/>
            </a:pPr>
            <a:endParaRPr lang="en-US">
              <a:solidFill>
                <a:srgbClr val="000000"/>
              </a:solidFill>
            </a:endParaRPr>
          </a:p>
        </p:txBody>
      </p:sp>
      <p:sp>
        <p:nvSpPr>
          <p:cNvPr id="291854" name="Line 14"/>
          <p:cNvSpPr>
            <a:spLocks noChangeShapeType="1"/>
          </p:cNvSpPr>
          <p:nvPr/>
        </p:nvSpPr>
        <p:spPr bwMode="auto">
          <a:xfrm>
            <a:off x="1185863" y="774700"/>
            <a:ext cx="5842000" cy="0"/>
          </a:xfrm>
          <a:prstGeom prst="line">
            <a:avLst/>
          </a:prstGeom>
          <a:noFill/>
          <a:ln w="12700" cap="sq">
            <a:solidFill>
              <a:srgbClr val="333333"/>
            </a:solidFill>
            <a:round/>
            <a:headEnd/>
            <a:tailEnd/>
          </a:ln>
          <a:effectLst/>
        </p:spPr>
        <p:txBody>
          <a:bodyPr wrap="none" lIns="90000" tIns="46800" rIns="90000" bIns="46800" anchor="ctr">
            <a:spAutoFit/>
          </a:bodyPr>
          <a:lstStyle/>
          <a:p>
            <a:pPr>
              <a:defRPr/>
            </a:pPr>
            <a:endParaRPr lang="en-US">
              <a:solidFill>
                <a:srgbClr val="000000"/>
              </a:solidFill>
            </a:endParaRPr>
          </a:p>
        </p:txBody>
      </p:sp>
      <p:sp>
        <p:nvSpPr>
          <p:cNvPr id="291855" name="Line 15"/>
          <p:cNvSpPr>
            <a:spLocks noChangeShapeType="1"/>
          </p:cNvSpPr>
          <p:nvPr/>
        </p:nvSpPr>
        <p:spPr bwMode="auto">
          <a:xfrm>
            <a:off x="5095875" y="6359525"/>
            <a:ext cx="3575050" cy="0"/>
          </a:xfrm>
          <a:prstGeom prst="line">
            <a:avLst/>
          </a:prstGeom>
          <a:noFill/>
          <a:ln w="50800" cap="sq">
            <a:solidFill>
              <a:srgbClr val="FF0000"/>
            </a:solidFill>
            <a:round/>
            <a:headEnd/>
            <a:tailEnd/>
          </a:ln>
          <a:effectLst/>
        </p:spPr>
        <p:txBody>
          <a:bodyPr lIns="90000" tIns="46800" rIns="90000" bIns="46800" anchor="ctr">
            <a:spAutoFit/>
          </a:bodyPr>
          <a:lstStyle/>
          <a:p>
            <a:pPr>
              <a:defRPr/>
            </a:pPr>
            <a:endParaRPr lang="en-US">
              <a:solidFill>
                <a:srgbClr val="000000"/>
              </a:solidFill>
            </a:endParaRPr>
          </a:p>
        </p:txBody>
      </p:sp>
      <p:sp>
        <p:nvSpPr>
          <p:cNvPr id="291856" name="Line 16"/>
          <p:cNvSpPr>
            <a:spLocks noChangeShapeType="1"/>
          </p:cNvSpPr>
          <p:nvPr/>
        </p:nvSpPr>
        <p:spPr bwMode="blackWhite">
          <a:xfrm flipH="1">
            <a:off x="292100" y="6302375"/>
            <a:ext cx="6315075" cy="0"/>
          </a:xfrm>
          <a:prstGeom prst="line">
            <a:avLst/>
          </a:prstGeom>
          <a:noFill/>
          <a:ln w="12700">
            <a:solidFill>
              <a:srgbClr val="333333"/>
            </a:solidFill>
            <a:round/>
            <a:headEnd/>
            <a:tailEnd/>
          </a:ln>
          <a:effectLst/>
        </p:spPr>
        <p:txBody>
          <a:bodyPr wrap="none" lIns="182880" anchor="ctr"/>
          <a:lstStyle/>
          <a:p>
            <a:pPr>
              <a:defRPr/>
            </a:pPr>
            <a:endParaRPr lang="en-US">
              <a:solidFill>
                <a:srgbClr val="000000"/>
              </a:solidFill>
            </a:endParaRPr>
          </a:p>
        </p:txBody>
      </p:sp>
      <p:sp>
        <p:nvSpPr>
          <p:cNvPr id="291861" name="Text Box 21"/>
          <p:cNvSpPr txBox="1">
            <a:spLocks noChangeArrowheads="1"/>
          </p:cNvSpPr>
          <p:nvPr/>
        </p:nvSpPr>
        <p:spPr bwMode="auto">
          <a:xfrm>
            <a:off x="271463" y="6302375"/>
            <a:ext cx="1011237" cy="457200"/>
          </a:xfrm>
          <a:prstGeom prst="rect">
            <a:avLst/>
          </a:prstGeom>
          <a:noFill/>
          <a:ln w="12700">
            <a:noFill/>
            <a:miter lim="800000"/>
            <a:headEnd/>
            <a:tailEnd/>
          </a:ln>
          <a:effectLst/>
        </p:spPr>
        <p:txBody>
          <a:bodyPr>
            <a:spAutoFit/>
          </a:bodyPr>
          <a:lstStyle/>
          <a:p>
            <a:pPr>
              <a:defRPr/>
            </a:pPr>
            <a:endParaRPr lang="en-US" sz="2400" b="0">
              <a:solidFill>
                <a:srgbClr val="000000"/>
              </a:solidFill>
            </a:endParaRPr>
          </a:p>
        </p:txBody>
      </p:sp>
      <p:pic>
        <p:nvPicPr>
          <p:cNvPr id="12299" name="Picture 22" descr="Dow_Diamond_Red"/>
          <p:cNvPicPr>
            <a:picLocks noChangeAspect="1" noChangeArrowheads="1"/>
          </p:cNvPicPr>
          <p:nvPr/>
        </p:nvPicPr>
        <p:blipFill>
          <a:blip r:embed="rId15" cstate="print"/>
          <a:srcRect/>
          <a:stretch>
            <a:fillRect/>
          </a:stretch>
        </p:blipFill>
        <p:spPr bwMode="auto">
          <a:xfrm>
            <a:off x="7469188" y="127000"/>
            <a:ext cx="1495425" cy="606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 id="2147484218"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pitchFamily="34" charset="0"/>
        </a:defRPr>
      </a:lvl2pPr>
      <a:lvl3pPr algn="l" rtl="0" eaLnBrk="0" fontAlgn="base" hangingPunct="0">
        <a:spcBef>
          <a:spcPct val="0"/>
        </a:spcBef>
        <a:spcAft>
          <a:spcPct val="0"/>
        </a:spcAft>
        <a:defRPr sz="2600" b="1">
          <a:solidFill>
            <a:schemeClr val="bg1"/>
          </a:solidFill>
          <a:latin typeface="Arial" pitchFamily="34" charset="0"/>
        </a:defRPr>
      </a:lvl3pPr>
      <a:lvl4pPr algn="l" rtl="0" eaLnBrk="0" fontAlgn="base" hangingPunct="0">
        <a:spcBef>
          <a:spcPct val="0"/>
        </a:spcBef>
        <a:spcAft>
          <a:spcPct val="0"/>
        </a:spcAft>
        <a:defRPr sz="2600" b="1">
          <a:solidFill>
            <a:schemeClr val="bg1"/>
          </a:solidFill>
          <a:latin typeface="Arial" pitchFamily="34" charset="0"/>
        </a:defRPr>
      </a:lvl4pPr>
      <a:lvl5pPr algn="l" rtl="0" eaLnBrk="0" fontAlgn="base" hangingPunct="0">
        <a:spcBef>
          <a:spcPct val="0"/>
        </a:spcBef>
        <a:spcAft>
          <a:spcPct val="0"/>
        </a:spcAft>
        <a:defRPr sz="2600" b="1">
          <a:solidFill>
            <a:schemeClr val="bg1"/>
          </a:solidFill>
          <a:latin typeface="Arial" pitchFamily="34" charset="0"/>
        </a:defRPr>
      </a:lvl5pPr>
      <a:lvl6pPr marL="457200" algn="l" rtl="0" eaLnBrk="0" fontAlgn="base" hangingPunct="0">
        <a:spcBef>
          <a:spcPct val="0"/>
        </a:spcBef>
        <a:spcAft>
          <a:spcPct val="0"/>
        </a:spcAft>
        <a:defRPr sz="2600" b="1">
          <a:solidFill>
            <a:schemeClr val="bg1"/>
          </a:solidFill>
          <a:latin typeface="Arial" pitchFamily="34" charset="0"/>
        </a:defRPr>
      </a:lvl6pPr>
      <a:lvl7pPr marL="914400" algn="l" rtl="0" eaLnBrk="0" fontAlgn="base" hangingPunct="0">
        <a:spcBef>
          <a:spcPct val="0"/>
        </a:spcBef>
        <a:spcAft>
          <a:spcPct val="0"/>
        </a:spcAft>
        <a:defRPr sz="2600" b="1">
          <a:solidFill>
            <a:schemeClr val="bg1"/>
          </a:solidFill>
          <a:latin typeface="Arial" pitchFamily="34" charset="0"/>
        </a:defRPr>
      </a:lvl7pPr>
      <a:lvl8pPr marL="1371600" algn="l" rtl="0" eaLnBrk="0" fontAlgn="base" hangingPunct="0">
        <a:spcBef>
          <a:spcPct val="0"/>
        </a:spcBef>
        <a:spcAft>
          <a:spcPct val="0"/>
        </a:spcAft>
        <a:defRPr sz="2600" b="1">
          <a:solidFill>
            <a:schemeClr val="bg1"/>
          </a:solidFill>
          <a:latin typeface="Arial" pitchFamily="34" charset="0"/>
        </a:defRPr>
      </a:lvl8pPr>
      <a:lvl9pPr marL="1828800" algn="l" rtl="0" eaLnBrk="0" fontAlgn="base" hangingPunct="0">
        <a:spcBef>
          <a:spcPct val="0"/>
        </a:spcBef>
        <a:spcAft>
          <a:spcPct val="0"/>
        </a:spcAft>
        <a:defRPr sz="2600" b="1">
          <a:solidFill>
            <a:schemeClr val="bg1"/>
          </a:solidFill>
          <a:latin typeface="Arial" pitchFamily="34" charset="0"/>
        </a:defRPr>
      </a:lvl9pPr>
    </p:titleStyle>
    <p:bodyStyle>
      <a:lvl1pPr marL="342900" indent="-342900" algn="l" rtl="0" eaLnBrk="0" fontAlgn="base" hangingPunct="0">
        <a:spcBef>
          <a:spcPct val="20000"/>
        </a:spcBef>
        <a:spcAft>
          <a:spcPct val="0"/>
        </a:spcAft>
        <a:buClr>
          <a:srgbClr val="292929"/>
        </a:buClr>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rgbClr val="292929"/>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rgbClr val="292929"/>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292929"/>
        </a:buClr>
        <a:buFont typeface="Wingdings" pitchFamily="2" charset="2"/>
        <a:buChar char="§"/>
        <a:defRPr sz="2200">
          <a:solidFill>
            <a:schemeClr val="tx1"/>
          </a:solidFill>
          <a:latin typeface="+mn-lt"/>
        </a:defRPr>
      </a:lvl4pPr>
      <a:lvl5pPr marL="2057400" indent="-228600" algn="l" rtl="0" eaLnBrk="0" fontAlgn="base" hangingPunct="0">
        <a:spcBef>
          <a:spcPct val="20000"/>
        </a:spcBef>
        <a:spcAft>
          <a:spcPct val="0"/>
        </a:spcAft>
        <a:buClr>
          <a:srgbClr val="292929"/>
        </a:buClr>
        <a:buFont typeface="Wingdings" pitchFamily="2" charset="2"/>
        <a:buChar char="§"/>
        <a:defRPr sz="2200">
          <a:solidFill>
            <a:schemeClr val="tx1"/>
          </a:solidFill>
          <a:latin typeface="+mn-lt"/>
        </a:defRPr>
      </a:lvl5pPr>
      <a:lvl6pPr marL="2514600" indent="-228600" algn="l" rtl="0" eaLnBrk="0" fontAlgn="base" hangingPunct="0">
        <a:spcBef>
          <a:spcPct val="20000"/>
        </a:spcBef>
        <a:spcAft>
          <a:spcPct val="0"/>
        </a:spcAft>
        <a:buClr>
          <a:srgbClr val="292929"/>
        </a:buClr>
        <a:buFont typeface="Wingdings" pitchFamily="2" charset="2"/>
        <a:buChar char="§"/>
        <a:defRPr sz="2200">
          <a:solidFill>
            <a:schemeClr val="tx1"/>
          </a:solidFill>
          <a:latin typeface="+mn-lt"/>
        </a:defRPr>
      </a:lvl6pPr>
      <a:lvl7pPr marL="2971800" indent="-228600" algn="l" rtl="0" eaLnBrk="0" fontAlgn="base" hangingPunct="0">
        <a:spcBef>
          <a:spcPct val="20000"/>
        </a:spcBef>
        <a:spcAft>
          <a:spcPct val="0"/>
        </a:spcAft>
        <a:buClr>
          <a:srgbClr val="292929"/>
        </a:buClr>
        <a:buFont typeface="Wingdings" pitchFamily="2" charset="2"/>
        <a:buChar char="§"/>
        <a:defRPr sz="2200">
          <a:solidFill>
            <a:schemeClr val="tx1"/>
          </a:solidFill>
          <a:latin typeface="+mn-lt"/>
        </a:defRPr>
      </a:lvl7pPr>
      <a:lvl8pPr marL="3429000" indent="-228600" algn="l" rtl="0" eaLnBrk="0" fontAlgn="base" hangingPunct="0">
        <a:spcBef>
          <a:spcPct val="20000"/>
        </a:spcBef>
        <a:spcAft>
          <a:spcPct val="0"/>
        </a:spcAft>
        <a:buClr>
          <a:srgbClr val="292929"/>
        </a:buClr>
        <a:buFont typeface="Wingdings" pitchFamily="2" charset="2"/>
        <a:buChar char="§"/>
        <a:defRPr sz="2200">
          <a:solidFill>
            <a:schemeClr val="tx1"/>
          </a:solidFill>
          <a:latin typeface="+mn-lt"/>
        </a:defRPr>
      </a:lvl8pPr>
      <a:lvl9pPr marL="3886200" indent="-228600" algn="l" rtl="0" eaLnBrk="0" fontAlgn="base" hangingPunct="0">
        <a:spcBef>
          <a:spcPct val="20000"/>
        </a:spcBef>
        <a:spcAft>
          <a:spcPct val="0"/>
        </a:spcAft>
        <a:buClr>
          <a:srgbClr val="292929"/>
        </a:buClr>
        <a:buFont typeface="Wingdings" pitchFamily="2" charset="2"/>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6595" y="381000"/>
            <a:ext cx="8230810" cy="1143000"/>
          </a:xfrm>
          <a:prstGeom prst="rect">
            <a:avLst/>
          </a:prstGeom>
          <a:noFill/>
          <a:ln w="9525">
            <a:noFill/>
            <a:miter lim="800000"/>
            <a:headEnd/>
            <a:tailEnd/>
          </a:ln>
        </p:spPr>
        <p:txBody>
          <a:bodyPr vert="horz" wrap="square" lIns="91424" tIns="45712" rIns="91424" bIns="45712" numCol="1" anchor="b" anchorCtr="0" compatLnSpc="1">
            <a:prstTxWarp prst="textNoShape">
              <a:avLst/>
            </a:prstTxWarp>
          </a:bodyPr>
          <a:lstStyle/>
          <a:p>
            <a:pPr lvl="0"/>
            <a:r>
              <a:rPr lang="en-US" smtClean="0"/>
              <a:t>Click to edit Master title style</a:t>
            </a:r>
          </a:p>
        </p:txBody>
      </p:sp>
      <p:sp>
        <p:nvSpPr>
          <p:cNvPr id="50179" name="Rectangle 3"/>
          <p:cNvSpPr>
            <a:spLocks noGrp="1" noChangeArrowheads="1"/>
          </p:cNvSpPr>
          <p:nvPr>
            <p:ph type="body" idx="1"/>
          </p:nvPr>
        </p:nvSpPr>
        <p:spPr bwMode="auto">
          <a:xfrm>
            <a:off x="456595" y="1599903"/>
            <a:ext cx="8230810" cy="4525863"/>
          </a:xfrm>
          <a:prstGeom prst="rect">
            <a:avLst/>
          </a:prstGeom>
          <a:noFill/>
          <a:ln w="9525">
            <a:noFill/>
            <a:miter lim="800000"/>
            <a:headEnd/>
            <a:tailEnd/>
          </a:ln>
        </p:spPr>
        <p:txBody>
          <a:bodyPr vert="horz" wrap="square" lIns="91424" tIns="45712" rIns="91424"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ChangeArrowheads="1"/>
          </p:cNvSpPr>
          <p:nvPr userDrawn="1"/>
        </p:nvSpPr>
        <p:spPr bwMode="auto">
          <a:xfrm>
            <a:off x="8699501" y="6457653"/>
            <a:ext cx="349250" cy="250031"/>
          </a:xfrm>
          <a:prstGeom prst="rect">
            <a:avLst/>
          </a:prstGeom>
          <a:noFill/>
          <a:ln w="9525">
            <a:noFill/>
            <a:miter lim="800000"/>
            <a:headEnd/>
            <a:tailEnd/>
          </a:ln>
          <a:effectLst/>
        </p:spPr>
        <p:txBody>
          <a:bodyPr wrap="none" lIns="91424" tIns="45712" rIns="91424" bIns="45712">
            <a:spAutoFit/>
          </a:bodyPr>
          <a:lstStyle/>
          <a:p>
            <a:pPr>
              <a:defRPr/>
            </a:pPr>
            <a:fld id="{B86D1A6F-132D-4B30-BA38-6EABBCCB43EF}" type="slidenum">
              <a:rPr lang="en-US" sz="1000" b="0">
                <a:solidFill>
                  <a:srgbClr val="808080"/>
                </a:solidFill>
                <a:latin typeface="Arial" pitchFamily="34" charset="0"/>
              </a:rPr>
              <a:pPr>
                <a:defRPr/>
              </a:pPr>
              <a:t>‹#›</a:t>
            </a:fld>
            <a:endParaRPr lang="en-US" sz="1000" b="0" dirty="0">
              <a:solidFill>
                <a:srgbClr val="808080"/>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Lst>
  <p:txStyles>
    <p:titleStyle>
      <a:lvl1pPr algn="ctr" rtl="0" eaLnBrk="0" fontAlgn="base" hangingPunct="0">
        <a:lnSpc>
          <a:spcPct val="90000"/>
        </a:lnSpc>
        <a:spcBef>
          <a:spcPct val="0"/>
        </a:spcBef>
        <a:spcAft>
          <a:spcPct val="0"/>
        </a:spcAft>
        <a:defRPr sz="4000">
          <a:solidFill>
            <a:schemeClr val="tx2"/>
          </a:solidFill>
          <a:latin typeface="+mj-lt"/>
          <a:ea typeface="+mj-ea"/>
          <a:cs typeface="+mj-cs"/>
        </a:defRPr>
      </a:lvl1pPr>
      <a:lvl2pPr algn="ctr" rtl="0" eaLnBrk="0" fontAlgn="base" hangingPunct="0">
        <a:lnSpc>
          <a:spcPct val="90000"/>
        </a:lnSpc>
        <a:spcBef>
          <a:spcPct val="0"/>
        </a:spcBef>
        <a:spcAft>
          <a:spcPct val="0"/>
        </a:spcAft>
        <a:defRPr sz="4000">
          <a:solidFill>
            <a:schemeClr val="tx2"/>
          </a:solidFill>
          <a:latin typeface="Arial" pitchFamily="34" charset="0"/>
        </a:defRPr>
      </a:lvl2pPr>
      <a:lvl3pPr algn="ctr" rtl="0" eaLnBrk="0" fontAlgn="base" hangingPunct="0">
        <a:lnSpc>
          <a:spcPct val="90000"/>
        </a:lnSpc>
        <a:spcBef>
          <a:spcPct val="0"/>
        </a:spcBef>
        <a:spcAft>
          <a:spcPct val="0"/>
        </a:spcAft>
        <a:defRPr sz="4000">
          <a:solidFill>
            <a:schemeClr val="tx2"/>
          </a:solidFill>
          <a:latin typeface="Arial" pitchFamily="34" charset="0"/>
        </a:defRPr>
      </a:lvl3pPr>
      <a:lvl4pPr algn="ctr" rtl="0" eaLnBrk="0" fontAlgn="base" hangingPunct="0">
        <a:lnSpc>
          <a:spcPct val="90000"/>
        </a:lnSpc>
        <a:spcBef>
          <a:spcPct val="0"/>
        </a:spcBef>
        <a:spcAft>
          <a:spcPct val="0"/>
        </a:spcAft>
        <a:defRPr sz="4000">
          <a:solidFill>
            <a:schemeClr val="tx2"/>
          </a:solidFill>
          <a:latin typeface="Arial" pitchFamily="34" charset="0"/>
        </a:defRPr>
      </a:lvl4pPr>
      <a:lvl5pPr algn="ctr" rtl="0" eaLnBrk="0" fontAlgn="base" hangingPunct="0">
        <a:lnSpc>
          <a:spcPct val="90000"/>
        </a:lnSpc>
        <a:spcBef>
          <a:spcPct val="0"/>
        </a:spcBef>
        <a:spcAft>
          <a:spcPct val="0"/>
        </a:spcAft>
        <a:defRPr sz="4000">
          <a:solidFill>
            <a:schemeClr val="tx2"/>
          </a:solidFill>
          <a:latin typeface="Arial" pitchFamily="34" charset="0"/>
        </a:defRPr>
      </a:lvl5pPr>
      <a:lvl6pPr marL="457118" algn="ctr" rtl="0" fontAlgn="base">
        <a:lnSpc>
          <a:spcPct val="90000"/>
        </a:lnSpc>
        <a:spcBef>
          <a:spcPct val="0"/>
        </a:spcBef>
        <a:spcAft>
          <a:spcPct val="0"/>
        </a:spcAft>
        <a:defRPr sz="4000">
          <a:solidFill>
            <a:schemeClr val="tx2"/>
          </a:solidFill>
          <a:latin typeface="Arial" pitchFamily="34" charset="0"/>
        </a:defRPr>
      </a:lvl6pPr>
      <a:lvl7pPr marL="914237" algn="ctr" rtl="0" fontAlgn="base">
        <a:lnSpc>
          <a:spcPct val="90000"/>
        </a:lnSpc>
        <a:spcBef>
          <a:spcPct val="0"/>
        </a:spcBef>
        <a:spcAft>
          <a:spcPct val="0"/>
        </a:spcAft>
        <a:defRPr sz="4000">
          <a:solidFill>
            <a:schemeClr val="tx2"/>
          </a:solidFill>
          <a:latin typeface="Arial" pitchFamily="34" charset="0"/>
        </a:defRPr>
      </a:lvl7pPr>
      <a:lvl8pPr marL="1371354" algn="ctr" rtl="0" fontAlgn="base">
        <a:lnSpc>
          <a:spcPct val="90000"/>
        </a:lnSpc>
        <a:spcBef>
          <a:spcPct val="0"/>
        </a:spcBef>
        <a:spcAft>
          <a:spcPct val="0"/>
        </a:spcAft>
        <a:defRPr sz="4000">
          <a:solidFill>
            <a:schemeClr val="tx2"/>
          </a:solidFill>
          <a:latin typeface="Arial" pitchFamily="34" charset="0"/>
        </a:defRPr>
      </a:lvl8pPr>
      <a:lvl9pPr marL="1828474" algn="ctr" rtl="0" fontAlgn="base">
        <a:lnSpc>
          <a:spcPct val="90000"/>
        </a:lnSpc>
        <a:spcBef>
          <a:spcPct val="0"/>
        </a:spcBef>
        <a:spcAft>
          <a:spcPct val="0"/>
        </a:spcAft>
        <a:defRPr sz="4000">
          <a:solidFill>
            <a:schemeClr val="tx2"/>
          </a:solidFill>
          <a:latin typeface="Arial" pitchFamily="34" charset="0"/>
        </a:defRPr>
      </a:lvl9pPr>
    </p:titleStyle>
    <p:bodyStyle>
      <a:lvl1pPr marL="342369" indent="-342369" algn="l" rtl="0" eaLnBrk="0" fontAlgn="base" hangingPunct="0">
        <a:spcBef>
          <a:spcPct val="20000"/>
        </a:spcBef>
        <a:spcAft>
          <a:spcPct val="0"/>
        </a:spcAft>
        <a:buChar char="•"/>
        <a:defRPr sz="3200">
          <a:solidFill>
            <a:schemeClr val="tx1"/>
          </a:solidFill>
          <a:latin typeface="+mn-lt"/>
          <a:ea typeface="+mn-ea"/>
          <a:cs typeface="+mn-cs"/>
        </a:defRPr>
      </a:lvl1pPr>
      <a:lvl2pPr marL="741798" indent="-285307" algn="l" rtl="0" eaLnBrk="0" fontAlgn="base" hangingPunct="0">
        <a:spcBef>
          <a:spcPct val="20000"/>
        </a:spcBef>
        <a:spcAft>
          <a:spcPct val="0"/>
        </a:spcAft>
        <a:buChar char="–"/>
        <a:defRPr sz="2800">
          <a:solidFill>
            <a:schemeClr val="tx1"/>
          </a:solidFill>
          <a:latin typeface="+mn-lt"/>
        </a:defRPr>
      </a:lvl2pPr>
      <a:lvl3pPr marL="1142730" indent="-228246" algn="l" rtl="0" eaLnBrk="0" fontAlgn="base" hangingPunct="0">
        <a:spcBef>
          <a:spcPct val="20000"/>
        </a:spcBef>
        <a:spcAft>
          <a:spcPct val="0"/>
        </a:spcAft>
        <a:buChar char="•"/>
        <a:defRPr sz="2400">
          <a:solidFill>
            <a:schemeClr val="tx1"/>
          </a:solidFill>
          <a:latin typeface="+mn-lt"/>
        </a:defRPr>
      </a:lvl3pPr>
      <a:lvl4pPr marL="1599222" indent="-228246" algn="l" rtl="0" eaLnBrk="0" fontAlgn="base" hangingPunct="0">
        <a:spcBef>
          <a:spcPct val="20000"/>
        </a:spcBef>
        <a:spcAft>
          <a:spcPct val="0"/>
        </a:spcAft>
        <a:buChar char="–"/>
        <a:defRPr sz="2000">
          <a:solidFill>
            <a:schemeClr val="tx1"/>
          </a:solidFill>
          <a:latin typeface="+mn-lt"/>
        </a:defRPr>
      </a:lvl4pPr>
      <a:lvl5pPr marL="2055713" indent="-228246" algn="l" rtl="0" eaLnBrk="0" fontAlgn="base" hangingPunct="0">
        <a:spcBef>
          <a:spcPct val="20000"/>
        </a:spcBef>
        <a:spcAft>
          <a:spcPct val="0"/>
        </a:spcAft>
        <a:buChar char="»"/>
        <a:defRPr sz="2000">
          <a:solidFill>
            <a:schemeClr val="tx1"/>
          </a:solidFill>
          <a:latin typeface="+mn-lt"/>
        </a:defRPr>
      </a:lvl5pPr>
      <a:lvl6pPr marL="2514152" indent="-228560" algn="l" rtl="0" fontAlgn="base">
        <a:spcBef>
          <a:spcPct val="20000"/>
        </a:spcBef>
        <a:spcAft>
          <a:spcPct val="0"/>
        </a:spcAft>
        <a:buChar char="»"/>
        <a:defRPr sz="2000">
          <a:solidFill>
            <a:schemeClr val="tx1"/>
          </a:solidFill>
          <a:latin typeface="+mn-lt"/>
        </a:defRPr>
      </a:lvl6pPr>
      <a:lvl7pPr marL="2971271" indent="-228560" algn="l" rtl="0" fontAlgn="base">
        <a:spcBef>
          <a:spcPct val="20000"/>
        </a:spcBef>
        <a:spcAft>
          <a:spcPct val="0"/>
        </a:spcAft>
        <a:buChar char="»"/>
        <a:defRPr sz="2000">
          <a:solidFill>
            <a:schemeClr val="tx1"/>
          </a:solidFill>
          <a:latin typeface="+mn-lt"/>
        </a:defRPr>
      </a:lvl7pPr>
      <a:lvl8pPr marL="3428389" indent="-228560" algn="l" rtl="0" fontAlgn="base">
        <a:spcBef>
          <a:spcPct val="20000"/>
        </a:spcBef>
        <a:spcAft>
          <a:spcPct val="0"/>
        </a:spcAft>
        <a:buChar char="»"/>
        <a:defRPr sz="2000">
          <a:solidFill>
            <a:schemeClr val="tx1"/>
          </a:solidFill>
          <a:latin typeface="+mn-lt"/>
        </a:defRPr>
      </a:lvl8pPr>
      <a:lvl9pPr marL="3885507" indent="-22856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3" algn="l" defTabSz="914237" rtl="0" eaLnBrk="1" latinLnBrk="0" hangingPunct="1">
        <a:defRPr sz="1800" kern="1200">
          <a:solidFill>
            <a:schemeClr val="tx1"/>
          </a:solidFill>
          <a:latin typeface="+mn-lt"/>
          <a:ea typeface="+mn-ea"/>
          <a:cs typeface="+mn-cs"/>
        </a:defRPr>
      </a:lvl6pPr>
      <a:lvl7pPr marL="2742712" algn="l" defTabSz="914237" rtl="0" eaLnBrk="1" latinLnBrk="0" hangingPunct="1">
        <a:defRPr sz="1800" kern="1200">
          <a:solidFill>
            <a:schemeClr val="tx1"/>
          </a:solidFill>
          <a:latin typeface="+mn-lt"/>
          <a:ea typeface="+mn-ea"/>
          <a:cs typeface="+mn-cs"/>
        </a:defRPr>
      </a:lvl7pPr>
      <a:lvl8pPr marL="3199830"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990600"/>
            <a:ext cx="6934200"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9219" name="Rectangle 3"/>
          <p:cNvSpPr>
            <a:spLocks noGrp="1" noChangeArrowheads="1"/>
          </p:cNvSpPr>
          <p:nvPr>
            <p:ph type="body" idx="1"/>
          </p:nvPr>
        </p:nvSpPr>
        <p:spPr bwMode="auto">
          <a:xfrm>
            <a:off x="457200" y="1981200"/>
            <a:ext cx="8229600" cy="441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338372" name="Line 4"/>
          <p:cNvSpPr>
            <a:spLocks noChangeShapeType="1"/>
          </p:cNvSpPr>
          <p:nvPr/>
        </p:nvSpPr>
        <p:spPr bwMode="auto">
          <a:xfrm>
            <a:off x="457200" y="6489700"/>
            <a:ext cx="6705600" cy="0"/>
          </a:xfrm>
          <a:prstGeom prst="line">
            <a:avLst/>
          </a:prstGeom>
          <a:noFill/>
          <a:ln w="9525">
            <a:solidFill>
              <a:srgbClr val="000000"/>
            </a:solidFill>
            <a:round/>
            <a:headEnd/>
            <a:tailEnd/>
          </a:ln>
          <a:effectLst/>
        </p:spPr>
        <p:txBody>
          <a:bodyPr wrap="none" anchor="ctr"/>
          <a:lstStyle/>
          <a:p>
            <a:pPr>
              <a:defRPr/>
            </a:pPr>
            <a:endParaRPr lang="en-US"/>
          </a:p>
        </p:txBody>
      </p:sp>
      <p:sp>
        <p:nvSpPr>
          <p:cNvPr id="1338373" name="Line 5"/>
          <p:cNvSpPr>
            <a:spLocks noChangeShapeType="1"/>
          </p:cNvSpPr>
          <p:nvPr/>
        </p:nvSpPr>
        <p:spPr bwMode="auto">
          <a:xfrm>
            <a:off x="5702300" y="6562725"/>
            <a:ext cx="3048000" cy="0"/>
          </a:xfrm>
          <a:prstGeom prst="line">
            <a:avLst/>
          </a:prstGeom>
          <a:noFill/>
          <a:ln w="28575">
            <a:solidFill>
              <a:srgbClr val="FF5050"/>
            </a:solidFill>
            <a:round/>
            <a:headEnd/>
            <a:tailEnd/>
          </a:ln>
          <a:effectLst/>
        </p:spPr>
        <p:txBody>
          <a:bodyPr wrap="none" anchor="ctr"/>
          <a:lstStyle/>
          <a:p>
            <a:pPr>
              <a:defRPr/>
            </a:pPr>
            <a:endParaRPr lang="en-US"/>
          </a:p>
        </p:txBody>
      </p:sp>
      <p:sp>
        <p:nvSpPr>
          <p:cNvPr id="1338374" name="Line 6"/>
          <p:cNvSpPr>
            <a:spLocks noChangeShapeType="1"/>
          </p:cNvSpPr>
          <p:nvPr/>
        </p:nvSpPr>
        <p:spPr bwMode="auto">
          <a:xfrm>
            <a:off x="1371600" y="647700"/>
            <a:ext cx="5638800" cy="0"/>
          </a:xfrm>
          <a:prstGeom prst="line">
            <a:avLst/>
          </a:prstGeom>
          <a:noFill/>
          <a:ln w="9525">
            <a:solidFill>
              <a:srgbClr val="000000"/>
            </a:solidFill>
            <a:round/>
            <a:headEnd/>
            <a:tailEnd/>
          </a:ln>
          <a:effectLst/>
        </p:spPr>
        <p:txBody>
          <a:bodyPr wrap="none" anchor="ctr"/>
          <a:lstStyle/>
          <a:p>
            <a:pPr>
              <a:defRPr/>
            </a:pPr>
            <a:endParaRPr lang="en-US"/>
          </a:p>
        </p:txBody>
      </p:sp>
      <p:sp>
        <p:nvSpPr>
          <p:cNvPr id="1338375" name="Rectangle 7"/>
          <p:cNvSpPr>
            <a:spLocks noGrp="1" noChangeArrowheads="1"/>
          </p:cNvSpPr>
          <p:nvPr>
            <p:ph type="ftr" sz="quarter" idx="3"/>
          </p:nvPr>
        </p:nvSpPr>
        <p:spPr bwMode="auto">
          <a:xfrm>
            <a:off x="1524000" y="6629400"/>
            <a:ext cx="6096000" cy="274638"/>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eaLnBrk="0" hangingPunct="0">
              <a:defRPr sz="1000" b="0">
                <a:solidFill>
                  <a:srgbClr val="808080"/>
                </a:solidFill>
                <a:cs typeface="Arial" charset="0"/>
              </a:defRPr>
            </a:lvl1pPr>
          </a:lstStyle>
          <a:p>
            <a:pPr>
              <a:defRPr/>
            </a:pPr>
            <a:endParaRPr lang="en-US"/>
          </a:p>
        </p:txBody>
      </p:sp>
      <p:sp>
        <p:nvSpPr>
          <p:cNvPr id="1338376" name="Rectangle 8"/>
          <p:cNvSpPr>
            <a:spLocks noGrp="1" noChangeArrowheads="1"/>
          </p:cNvSpPr>
          <p:nvPr>
            <p:ph type="sldNum" sz="quarter" idx="4"/>
          </p:nvPr>
        </p:nvSpPr>
        <p:spPr bwMode="auto">
          <a:xfrm>
            <a:off x="6934200" y="6629400"/>
            <a:ext cx="19050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0">
                <a:solidFill>
                  <a:srgbClr val="808080"/>
                </a:solidFill>
                <a:cs typeface="Arial" charset="0"/>
              </a:defRPr>
            </a:lvl1pPr>
          </a:lstStyle>
          <a:p>
            <a:pPr>
              <a:defRPr/>
            </a:pPr>
            <a:r>
              <a:rPr lang="en-US"/>
              <a:t>Page </a:t>
            </a:r>
            <a:fld id="{B9967F16-8804-4966-BD1F-B21B49C76BBC}" type="slidenum">
              <a:rPr lang="en-US"/>
              <a:pPr>
                <a:defRPr/>
              </a:pPr>
              <a:t>‹#›</a:t>
            </a:fld>
            <a:endParaRPr lang="en-US"/>
          </a:p>
        </p:txBody>
      </p:sp>
      <p:sp>
        <p:nvSpPr>
          <p:cNvPr id="1338377" name="Text Box 9"/>
          <p:cNvSpPr txBox="1">
            <a:spLocks noChangeArrowheads="1"/>
          </p:cNvSpPr>
          <p:nvPr/>
        </p:nvSpPr>
        <p:spPr bwMode="auto">
          <a:xfrm>
            <a:off x="8443913" y="746125"/>
            <a:ext cx="457200" cy="273050"/>
          </a:xfrm>
          <a:prstGeom prst="rect">
            <a:avLst/>
          </a:prstGeom>
          <a:noFill/>
          <a:ln w="12700">
            <a:noFill/>
            <a:miter lim="800000"/>
            <a:headEnd/>
            <a:tailEnd/>
          </a:ln>
          <a:effectLst/>
        </p:spPr>
        <p:txBody>
          <a:bodyPr lIns="0" tIns="0" rIns="0" bIns="0">
            <a:spAutoFit/>
          </a:bodyPr>
          <a:lstStyle/>
          <a:p>
            <a:pPr eaLnBrk="0" hangingPunct="0">
              <a:defRPr/>
            </a:pPr>
            <a:r>
              <a:rPr lang="en-US" sz="900" b="0">
                <a:solidFill>
                  <a:srgbClr val="FF0000"/>
                </a:solidFill>
                <a:latin typeface="Arial" charset="0"/>
                <a:cs typeface="Arial" charset="0"/>
              </a:rPr>
              <a:t>®</a:t>
            </a:r>
            <a:r>
              <a:rPr lang="en-US" sz="900" b="0">
                <a:solidFill>
                  <a:srgbClr val="FF0000"/>
                </a:solidFill>
                <a:cs typeface="Arial" charset="0"/>
              </a:rPr>
              <a:t> </a:t>
            </a:r>
          </a:p>
          <a:p>
            <a:pPr eaLnBrk="0" hangingPunct="0">
              <a:defRPr/>
            </a:pPr>
            <a:endParaRPr lang="en-US" sz="900" b="0">
              <a:solidFill>
                <a:srgbClr val="FF0000"/>
              </a:solidFill>
              <a:cs typeface="Arial" charset="0"/>
            </a:endParaRPr>
          </a:p>
        </p:txBody>
      </p:sp>
      <p:sp>
        <p:nvSpPr>
          <p:cNvPr id="1338378" name="Line 10"/>
          <p:cNvSpPr>
            <a:spLocks noChangeShapeType="1"/>
          </p:cNvSpPr>
          <p:nvPr/>
        </p:nvSpPr>
        <p:spPr bwMode="auto">
          <a:xfrm>
            <a:off x="457200" y="552450"/>
            <a:ext cx="4999038" cy="0"/>
          </a:xfrm>
          <a:prstGeom prst="line">
            <a:avLst/>
          </a:prstGeom>
          <a:noFill/>
          <a:ln w="38100">
            <a:solidFill>
              <a:srgbClr val="FF5050"/>
            </a:solidFill>
            <a:round/>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ransition/>
  <p:hf hdr="0" ftr="0" dt="0"/>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Arial Narrow" pitchFamily="34" charset="0"/>
        </a:defRPr>
      </a:lvl2pPr>
      <a:lvl3pPr algn="l" rtl="0" eaLnBrk="0" fontAlgn="base" hangingPunct="0">
        <a:lnSpc>
          <a:spcPct val="85000"/>
        </a:lnSpc>
        <a:spcBef>
          <a:spcPct val="0"/>
        </a:spcBef>
        <a:spcAft>
          <a:spcPct val="0"/>
        </a:spcAft>
        <a:defRPr sz="3000" b="1">
          <a:solidFill>
            <a:srgbClr val="000000"/>
          </a:solidFill>
          <a:latin typeface="Arial Narrow" pitchFamily="34" charset="0"/>
        </a:defRPr>
      </a:lvl3pPr>
      <a:lvl4pPr algn="l" rtl="0" eaLnBrk="0" fontAlgn="base" hangingPunct="0">
        <a:lnSpc>
          <a:spcPct val="85000"/>
        </a:lnSpc>
        <a:spcBef>
          <a:spcPct val="0"/>
        </a:spcBef>
        <a:spcAft>
          <a:spcPct val="0"/>
        </a:spcAft>
        <a:defRPr sz="3000" b="1">
          <a:solidFill>
            <a:srgbClr val="000000"/>
          </a:solidFill>
          <a:latin typeface="Arial Narrow" pitchFamily="34" charset="0"/>
        </a:defRPr>
      </a:lvl4pPr>
      <a:lvl5pPr algn="l" rtl="0" eaLnBrk="0" fontAlgn="base" hangingPunct="0">
        <a:lnSpc>
          <a:spcPct val="85000"/>
        </a:lnSpc>
        <a:spcBef>
          <a:spcPct val="0"/>
        </a:spcBef>
        <a:spcAft>
          <a:spcPct val="0"/>
        </a:spcAft>
        <a:defRPr sz="3000" b="1">
          <a:solidFill>
            <a:srgbClr val="000000"/>
          </a:solidFill>
          <a:latin typeface="Arial Narrow" pitchFamily="34" charset="0"/>
        </a:defRPr>
      </a:lvl5pPr>
      <a:lvl6pPr marL="457200" algn="l" rtl="0" fontAlgn="base">
        <a:lnSpc>
          <a:spcPct val="85000"/>
        </a:lnSpc>
        <a:spcBef>
          <a:spcPct val="0"/>
        </a:spcBef>
        <a:spcAft>
          <a:spcPct val="0"/>
        </a:spcAft>
        <a:defRPr sz="3000" b="1">
          <a:solidFill>
            <a:srgbClr val="000000"/>
          </a:solidFill>
          <a:latin typeface="Arial Narrow" pitchFamily="34" charset="0"/>
        </a:defRPr>
      </a:lvl6pPr>
      <a:lvl7pPr marL="914400" algn="l" rtl="0" fontAlgn="base">
        <a:lnSpc>
          <a:spcPct val="85000"/>
        </a:lnSpc>
        <a:spcBef>
          <a:spcPct val="0"/>
        </a:spcBef>
        <a:spcAft>
          <a:spcPct val="0"/>
        </a:spcAft>
        <a:defRPr sz="3000" b="1">
          <a:solidFill>
            <a:srgbClr val="000000"/>
          </a:solidFill>
          <a:latin typeface="Arial Narrow" pitchFamily="34" charset="0"/>
        </a:defRPr>
      </a:lvl7pPr>
      <a:lvl8pPr marL="1371600" algn="l" rtl="0" fontAlgn="base">
        <a:lnSpc>
          <a:spcPct val="85000"/>
        </a:lnSpc>
        <a:spcBef>
          <a:spcPct val="0"/>
        </a:spcBef>
        <a:spcAft>
          <a:spcPct val="0"/>
        </a:spcAft>
        <a:defRPr sz="3000" b="1">
          <a:solidFill>
            <a:srgbClr val="000000"/>
          </a:solidFill>
          <a:latin typeface="Arial Narrow" pitchFamily="34" charset="0"/>
        </a:defRPr>
      </a:lvl8pPr>
      <a:lvl9pPr marL="1828800" algn="l" rtl="0" fontAlgn="base">
        <a:lnSpc>
          <a:spcPct val="85000"/>
        </a:lnSpc>
        <a:spcBef>
          <a:spcPct val="0"/>
        </a:spcBef>
        <a:spcAft>
          <a:spcPct val="0"/>
        </a:spcAft>
        <a:defRPr sz="3000" b="1">
          <a:solidFill>
            <a:srgbClr val="000000"/>
          </a:solidFill>
          <a:latin typeface="Arial Narrow" pitchFamily="34" charset="0"/>
        </a:defRPr>
      </a:lvl9pPr>
    </p:titleStyle>
    <p:bodyStyle>
      <a:lvl1pPr marL="231775" indent="-231775" algn="l" rtl="0" eaLnBrk="0" fontAlgn="base" hangingPunct="0">
        <a:lnSpc>
          <a:spcPct val="95000"/>
        </a:lnSpc>
        <a:spcBef>
          <a:spcPct val="0"/>
        </a:spcBef>
        <a:spcAft>
          <a:spcPct val="20000"/>
        </a:spcAft>
        <a:buClr>
          <a:srgbClr val="000000"/>
        </a:buClr>
        <a:buSzPct val="100000"/>
        <a:buChar char="•"/>
        <a:defRPr sz="2400">
          <a:solidFill>
            <a:srgbClr val="000000"/>
          </a:solidFill>
          <a:latin typeface="+mn-lt"/>
          <a:ea typeface="+mn-ea"/>
          <a:cs typeface="+mn-cs"/>
        </a:defRPr>
      </a:lvl1pPr>
      <a:lvl2pPr marL="573088" indent="-227013" algn="l" rtl="0" eaLnBrk="0" fontAlgn="base" hangingPunct="0">
        <a:lnSpc>
          <a:spcPct val="95000"/>
        </a:lnSpc>
        <a:spcBef>
          <a:spcPct val="0"/>
        </a:spcBef>
        <a:spcAft>
          <a:spcPct val="20000"/>
        </a:spcAft>
        <a:buClr>
          <a:srgbClr val="000000"/>
        </a:buClr>
        <a:buSzPct val="100000"/>
        <a:buChar char="•"/>
        <a:defRPr sz="2200">
          <a:solidFill>
            <a:srgbClr val="000000"/>
          </a:solidFill>
          <a:latin typeface="+mn-lt"/>
        </a:defRPr>
      </a:lvl2pPr>
      <a:lvl3pPr marL="914400" indent="-227013" algn="l" rtl="0" eaLnBrk="0" fontAlgn="base" hangingPunct="0">
        <a:lnSpc>
          <a:spcPct val="95000"/>
        </a:lnSpc>
        <a:spcBef>
          <a:spcPct val="0"/>
        </a:spcBef>
        <a:spcAft>
          <a:spcPct val="20000"/>
        </a:spcAft>
        <a:buClr>
          <a:srgbClr val="000000"/>
        </a:buClr>
        <a:buSzPct val="100000"/>
        <a:buChar char="»"/>
        <a:defRPr sz="2000">
          <a:solidFill>
            <a:srgbClr val="000000"/>
          </a:solidFill>
          <a:latin typeface="+mn-lt"/>
        </a:defRPr>
      </a:lvl3pPr>
      <a:lvl4pPr marL="1655763" indent="-277813" algn="l" rtl="0" eaLnBrk="0" fontAlgn="base" hangingPunct="0">
        <a:lnSpc>
          <a:spcPct val="88000"/>
        </a:lnSpc>
        <a:spcBef>
          <a:spcPct val="10000"/>
        </a:spcBef>
        <a:spcAft>
          <a:spcPct val="0"/>
        </a:spcAft>
        <a:buClr>
          <a:srgbClr val="000000"/>
        </a:buClr>
        <a:buSzPct val="100000"/>
        <a:buChar char="•"/>
        <a:defRPr sz="2400">
          <a:solidFill>
            <a:srgbClr val="000000"/>
          </a:solidFill>
          <a:latin typeface="+mn-lt"/>
        </a:defRPr>
      </a:lvl4pPr>
      <a:lvl5pPr marL="2109788" indent="-277813" algn="l" rtl="0" eaLnBrk="0" fontAlgn="base" hangingPunct="0">
        <a:lnSpc>
          <a:spcPct val="88000"/>
        </a:lnSpc>
        <a:spcBef>
          <a:spcPct val="10000"/>
        </a:spcBef>
        <a:spcAft>
          <a:spcPct val="0"/>
        </a:spcAft>
        <a:buClr>
          <a:srgbClr val="000000"/>
        </a:buClr>
        <a:buSzPct val="100000"/>
        <a:buChar char="»"/>
        <a:defRPr sz="2400">
          <a:solidFill>
            <a:srgbClr val="000000"/>
          </a:solidFill>
          <a:latin typeface="+mn-lt"/>
        </a:defRPr>
      </a:lvl5pPr>
      <a:lvl6pPr marL="2566988" indent="-277813" algn="l" rtl="0" fontAlgn="base">
        <a:lnSpc>
          <a:spcPct val="88000"/>
        </a:lnSpc>
        <a:spcBef>
          <a:spcPct val="10000"/>
        </a:spcBef>
        <a:spcAft>
          <a:spcPct val="0"/>
        </a:spcAft>
        <a:buClr>
          <a:srgbClr val="000000"/>
        </a:buClr>
        <a:buSzPct val="100000"/>
        <a:buChar char="»"/>
        <a:defRPr sz="2400">
          <a:solidFill>
            <a:srgbClr val="000000"/>
          </a:solidFill>
          <a:latin typeface="+mn-lt"/>
        </a:defRPr>
      </a:lvl6pPr>
      <a:lvl7pPr marL="3024188" indent="-277813" algn="l" rtl="0" fontAlgn="base">
        <a:lnSpc>
          <a:spcPct val="88000"/>
        </a:lnSpc>
        <a:spcBef>
          <a:spcPct val="10000"/>
        </a:spcBef>
        <a:spcAft>
          <a:spcPct val="0"/>
        </a:spcAft>
        <a:buClr>
          <a:srgbClr val="000000"/>
        </a:buClr>
        <a:buSzPct val="100000"/>
        <a:buChar char="»"/>
        <a:defRPr sz="2400">
          <a:solidFill>
            <a:srgbClr val="000000"/>
          </a:solidFill>
          <a:latin typeface="+mn-lt"/>
        </a:defRPr>
      </a:lvl7pPr>
      <a:lvl8pPr marL="3481388" indent="-277813" algn="l" rtl="0" fontAlgn="base">
        <a:lnSpc>
          <a:spcPct val="88000"/>
        </a:lnSpc>
        <a:spcBef>
          <a:spcPct val="10000"/>
        </a:spcBef>
        <a:spcAft>
          <a:spcPct val="0"/>
        </a:spcAft>
        <a:buClr>
          <a:srgbClr val="000000"/>
        </a:buClr>
        <a:buSzPct val="100000"/>
        <a:buChar char="»"/>
        <a:defRPr sz="2400">
          <a:solidFill>
            <a:srgbClr val="000000"/>
          </a:solidFill>
          <a:latin typeface="+mn-lt"/>
        </a:defRPr>
      </a:lvl8pPr>
      <a:lvl9pPr marL="3938588" indent="-277813" algn="l" rtl="0" fontAlgn="base">
        <a:lnSpc>
          <a:spcPct val="88000"/>
        </a:lnSpc>
        <a:spcBef>
          <a:spcPct val="10000"/>
        </a:spcBef>
        <a:spcAft>
          <a:spcPct val="0"/>
        </a:spcAft>
        <a:buClr>
          <a:srgbClr val="000000"/>
        </a:buClr>
        <a:buSzPct val="100000"/>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81000" y="228600"/>
            <a:ext cx="8001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388938" y="1066800"/>
            <a:ext cx="7315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44" name="Picture 4" descr="Dow-icon_Hu8_ID_10K"/>
          <p:cNvPicPr>
            <a:picLocks noChangeAspect="1" noChangeArrowheads="1"/>
          </p:cNvPicPr>
          <p:nvPr userDrawn="1"/>
        </p:nvPicPr>
        <p:blipFill>
          <a:blip r:embed="rId13" cstate="print"/>
          <a:srcRect/>
          <a:stretch>
            <a:fillRect/>
          </a:stretch>
        </p:blipFill>
        <p:spPr bwMode="auto">
          <a:xfrm>
            <a:off x="7805738" y="5373688"/>
            <a:ext cx="1343025" cy="1479550"/>
          </a:xfrm>
          <a:prstGeom prst="rect">
            <a:avLst/>
          </a:prstGeom>
          <a:noFill/>
          <a:ln w="9525">
            <a:noFill/>
            <a:miter lim="800000"/>
            <a:headEnd/>
            <a:tailEnd/>
          </a:ln>
        </p:spPr>
      </p:pic>
      <p:pic>
        <p:nvPicPr>
          <p:cNvPr id="10245" name="Picture 5" descr="DOW-Diamond_cirR_1C"/>
          <p:cNvPicPr>
            <a:picLocks noChangeAspect="1" noChangeArrowheads="1"/>
          </p:cNvPicPr>
          <p:nvPr userDrawn="1"/>
        </p:nvPicPr>
        <p:blipFill>
          <a:blip r:embed="rId14" cstate="print"/>
          <a:srcRect/>
          <a:stretch>
            <a:fillRect/>
          </a:stretch>
        </p:blipFill>
        <p:spPr bwMode="auto">
          <a:xfrm>
            <a:off x="228600" y="6337300"/>
            <a:ext cx="914400" cy="444500"/>
          </a:xfrm>
          <a:prstGeom prst="rect">
            <a:avLst/>
          </a:prstGeom>
          <a:noFill/>
          <a:ln w="9525">
            <a:noFill/>
            <a:miter lim="800000"/>
            <a:headEnd/>
            <a:tailEnd/>
          </a:ln>
        </p:spPr>
      </p:pic>
      <p:sp>
        <p:nvSpPr>
          <p:cNvPr id="1354758" name="Text Box 6"/>
          <p:cNvSpPr txBox="1">
            <a:spLocks noChangeArrowheads="1"/>
          </p:cNvSpPr>
          <p:nvPr userDrawn="1"/>
        </p:nvSpPr>
        <p:spPr bwMode="auto">
          <a:xfrm>
            <a:off x="7010400" y="6553200"/>
            <a:ext cx="457200" cy="214313"/>
          </a:xfrm>
          <a:prstGeom prst="rect">
            <a:avLst/>
          </a:prstGeom>
          <a:noFill/>
          <a:ln w="9525">
            <a:noFill/>
            <a:miter lim="800000"/>
            <a:headEnd/>
            <a:tailEnd/>
          </a:ln>
        </p:spPr>
        <p:txBody>
          <a:bodyPr>
            <a:spAutoFit/>
          </a:bodyPr>
          <a:lstStyle/>
          <a:p>
            <a:pPr eaLnBrk="0" hangingPunct="0">
              <a:spcBef>
                <a:spcPct val="50000"/>
              </a:spcBef>
              <a:defRPr/>
            </a:pPr>
            <a:fld id="{D67FCFDD-464F-4D84-A55A-75E243DF8EA0}" type="slidenum">
              <a:rPr lang="en-US" sz="800">
                <a:solidFill>
                  <a:srgbClr val="D12433"/>
                </a:solidFill>
                <a:latin typeface="Arial" charset="0"/>
              </a:rPr>
              <a:pPr eaLnBrk="0" hangingPunct="0">
                <a:spcBef>
                  <a:spcPct val="50000"/>
                </a:spcBef>
                <a:defRPr/>
              </a:pPr>
              <a:t>‹#›</a:t>
            </a:fld>
            <a:endParaRPr lang="en-US" sz="800">
              <a:solidFill>
                <a:srgbClr val="D12433"/>
              </a:solidFill>
              <a:latin typeface="Arial" charset="0"/>
            </a:endParaRPr>
          </a:p>
        </p:txBody>
      </p:sp>
      <p:sp>
        <p:nvSpPr>
          <p:cNvPr id="1354759" name="Text Box 7"/>
          <p:cNvSpPr txBox="1">
            <a:spLocks noChangeArrowheads="1"/>
          </p:cNvSpPr>
          <p:nvPr userDrawn="1"/>
        </p:nvSpPr>
        <p:spPr bwMode="auto">
          <a:xfrm>
            <a:off x="4559300" y="6553200"/>
            <a:ext cx="2582863" cy="214313"/>
          </a:xfrm>
          <a:prstGeom prst="rect">
            <a:avLst/>
          </a:prstGeom>
          <a:noFill/>
          <a:ln w="9525">
            <a:noFill/>
            <a:miter lim="800000"/>
            <a:headEnd/>
            <a:tailEnd/>
          </a:ln>
        </p:spPr>
        <p:txBody>
          <a:bodyPr>
            <a:spAutoFit/>
          </a:bodyPr>
          <a:lstStyle/>
          <a:p>
            <a:pPr algn="r" eaLnBrk="0" hangingPunct="0">
              <a:spcBef>
                <a:spcPct val="50000"/>
              </a:spcBef>
              <a:defRPr/>
            </a:pPr>
            <a:r>
              <a:rPr lang="en-US" sz="800">
                <a:solidFill>
                  <a:schemeClr val="bg2"/>
                </a:solidFill>
                <a:latin typeface="Arial" charset="0"/>
              </a:rPr>
              <a:t>Banholzer  1/29/08</a:t>
            </a:r>
            <a:endParaRPr lang="en-US" sz="2400" b="0">
              <a:latin typeface="Lucida Grande" pitchFamily="28" charset="0"/>
            </a:endParaRPr>
          </a:p>
        </p:txBody>
      </p:sp>
      <p:sp>
        <p:nvSpPr>
          <p:cNvPr id="1354760" name="Text Box 8"/>
          <p:cNvSpPr txBox="1">
            <a:spLocks noChangeArrowheads="1"/>
          </p:cNvSpPr>
          <p:nvPr userDrawn="1"/>
        </p:nvSpPr>
        <p:spPr bwMode="auto">
          <a:xfrm>
            <a:off x="1455738" y="6553200"/>
            <a:ext cx="2582862" cy="214313"/>
          </a:xfrm>
          <a:prstGeom prst="rect">
            <a:avLst/>
          </a:prstGeom>
          <a:noFill/>
          <a:ln w="9525">
            <a:noFill/>
            <a:miter lim="800000"/>
            <a:headEnd/>
            <a:tailEnd/>
          </a:ln>
        </p:spPr>
        <p:txBody>
          <a:bodyPr>
            <a:spAutoFit/>
          </a:bodyPr>
          <a:lstStyle/>
          <a:p>
            <a:pPr eaLnBrk="0" hangingPunct="0">
              <a:spcBef>
                <a:spcPct val="50000"/>
              </a:spcBef>
              <a:defRPr/>
            </a:pPr>
            <a:r>
              <a:rPr lang="en-US" sz="800" b="0">
                <a:solidFill>
                  <a:schemeClr val="bg2"/>
                </a:solidFill>
                <a:latin typeface="Arial" charset="0"/>
              </a:rPr>
              <a:t>®Trademark of The Dow Chemical Company</a:t>
            </a:r>
            <a:endParaRPr lang="en-US" sz="2400" b="0">
              <a:latin typeface="Arial" charset="0"/>
            </a:endParaRPr>
          </a:p>
        </p:txBody>
      </p:sp>
    </p:spTree>
  </p:cSld>
  <p:clrMap bg1="lt1" tx1="dk1" bg2="lt2" tx2="dk2" accent1="accent1" accent2="accent2" accent3="accent3" accent4="accent4" accent5="accent5" accent6="accent6" hlink="hlink" folHlink="folHlink"/>
  <p:sldLayoutIdLst>
    <p:sldLayoutId id="2147484134"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iming>
    <p:tnLst>
      <p:par>
        <p:cTn id="1" dur="indefinite" restart="never" nodeType="tmRoot"/>
      </p:par>
    </p:tnLst>
  </p:timing>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ea typeface="ヒラギノ角ゴ Pro W3" pitchFamily="1" charset="-128"/>
        </a:defRPr>
      </a:lvl2pPr>
      <a:lvl3pPr algn="l" rtl="0" eaLnBrk="0" fontAlgn="base" hangingPunct="0">
        <a:spcBef>
          <a:spcPct val="0"/>
        </a:spcBef>
        <a:spcAft>
          <a:spcPct val="0"/>
        </a:spcAft>
        <a:defRPr sz="3000" b="1">
          <a:solidFill>
            <a:schemeClr val="tx2"/>
          </a:solidFill>
          <a:latin typeface="Arial" charset="0"/>
          <a:ea typeface="ヒラギノ角ゴ Pro W3" pitchFamily="1" charset="-128"/>
        </a:defRPr>
      </a:lvl3pPr>
      <a:lvl4pPr algn="l" rtl="0" eaLnBrk="0" fontAlgn="base" hangingPunct="0">
        <a:spcBef>
          <a:spcPct val="0"/>
        </a:spcBef>
        <a:spcAft>
          <a:spcPct val="0"/>
        </a:spcAft>
        <a:defRPr sz="3000" b="1">
          <a:solidFill>
            <a:schemeClr val="tx2"/>
          </a:solidFill>
          <a:latin typeface="Arial" charset="0"/>
          <a:ea typeface="ヒラギノ角ゴ Pro W3" pitchFamily="1" charset="-128"/>
        </a:defRPr>
      </a:lvl4pPr>
      <a:lvl5pPr algn="l" rtl="0" eaLnBrk="0" fontAlgn="base" hangingPunct="0">
        <a:spcBef>
          <a:spcPct val="0"/>
        </a:spcBef>
        <a:spcAft>
          <a:spcPct val="0"/>
        </a:spcAft>
        <a:defRPr sz="3000" b="1">
          <a:solidFill>
            <a:schemeClr val="tx2"/>
          </a:solidFill>
          <a:latin typeface="Arial" charset="0"/>
          <a:ea typeface="ヒラギノ角ゴ Pro W3" pitchFamily="1" charset="-128"/>
        </a:defRPr>
      </a:lvl5pPr>
      <a:lvl6pPr marL="457200" algn="l" rtl="0" fontAlgn="base">
        <a:spcBef>
          <a:spcPct val="0"/>
        </a:spcBef>
        <a:spcAft>
          <a:spcPct val="0"/>
        </a:spcAft>
        <a:defRPr sz="3000" b="1">
          <a:solidFill>
            <a:schemeClr val="tx2"/>
          </a:solidFill>
          <a:latin typeface="Arial" charset="0"/>
          <a:ea typeface="ヒラギノ角ゴ Pro W3" pitchFamily="1" charset="-128"/>
        </a:defRPr>
      </a:lvl6pPr>
      <a:lvl7pPr marL="914400" algn="l" rtl="0" fontAlgn="base">
        <a:spcBef>
          <a:spcPct val="0"/>
        </a:spcBef>
        <a:spcAft>
          <a:spcPct val="0"/>
        </a:spcAft>
        <a:defRPr sz="3000" b="1">
          <a:solidFill>
            <a:schemeClr val="tx2"/>
          </a:solidFill>
          <a:latin typeface="Arial" charset="0"/>
          <a:ea typeface="ヒラギノ角ゴ Pro W3" pitchFamily="1" charset="-128"/>
        </a:defRPr>
      </a:lvl7pPr>
      <a:lvl8pPr marL="1371600" algn="l" rtl="0" fontAlgn="base">
        <a:spcBef>
          <a:spcPct val="0"/>
        </a:spcBef>
        <a:spcAft>
          <a:spcPct val="0"/>
        </a:spcAft>
        <a:defRPr sz="3000" b="1">
          <a:solidFill>
            <a:schemeClr val="tx2"/>
          </a:solidFill>
          <a:latin typeface="Arial" charset="0"/>
          <a:ea typeface="ヒラギノ角ゴ Pro W3" pitchFamily="1" charset="-128"/>
        </a:defRPr>
      </a:lvl8pPr>
      <a:lvl9pPr marL="1828800" algn="l" rtl="0" fontAlgn="base">
        <a:spcBef>
          <a:spcPct val="0"/>
        </a:spcBef>
        <a:spcAft>
          <a:spcPct val="0"/>
        </a:spcAft>
        <a:defRPr sz="3000" b="1">
          <a:solidFill>
            <a:schemeClr val="tx2"/>
          </a:solidFill>
          <a:latin typeface="Arial" charset="0"/>
          <a:ea typeface="ヒラギノ角ゴ Pro W3" pitchFamily="1" charset="-128"/>
        </a:defRPr>
      </a:lvl9pPr>
    </p:titleStyle>
    <p:bodyStyle>
      <a:lvl1pPr algn="l" rtl="0" eaLnBrk="0" fontAlgn="base" hangingPunct="0">
        <a:spcBef>
          <a:spcPct val="20000"/>
        </a:spcBef>
        <a:spcAft>
          <a:spcPct val="0"/>
        </a:spcAft>
        <a:defRPr sz="2200">
          <a:solidFill>
            <a:schemeClr val="tx1"/>
          </a:solidFill>
          <a:latin typeface="+mn-lt"/>
          <a:ea typeface="+mn-ea"/>
          <a:cs typeface="+mn-cs"/>
        </a:defRPr>
      </a:lvl1pPr>
      <a:lvl2pPr marL="398463" indent="-168275" algn="l" rtl="0" eaLnBrk="0" fontAlgn="base" hangingPunct="0">
        <a:spcBef>
          <a:spcPct val="20000"/>
        </a:spcBef>
        <a:spcAft>
          <a:spcPct val="0"/>
        </a:spcAft>
        <a:buChar char="–"/>
        <a:defRPr sz="1600">
          <a:solidFill>
            <a:schemeClr val="tx1"/>
          </a:solidFill>
          <a:latin typeface="+mj-lt"/>
          <a:ea typeface="+mn-ea"/>
        </a:defRPr>
      </a:lvl2pPr>
      <a:lvl3pPr marL="687388" indent="-168275" algn="l" rtl="0" eaLnBrk="0" fontAlgn="base" hangingPunct="0">
        <a:spcBef>
          <a:spcPct val="20000"/>
        </a:spcBef>
        <a:spcAft>
          <a:spcPct val="0"/>
        </a:spcAft>
        <a:buChar char="•"/>
        <a:defRPr sz="1400">
          <a:solidFill>
            <a:schemeClr val="tx1"/>
          </a:solidFill>
          <a:latin typeface="+mj-lt"/>
          <a:ea typeface="+mn-ea"/>
        </a:defRPr>
      </a:lvl3pPr>
      <a:lvl4pPr marL="1025525" indent="-166688" algn="l" rtl="0" eaLnBrk="0" fontAlgn="base" hangingPunct="0">
        <a:spcBef>
          <a:spcPct val="20000"/>
        </a:spcBef>
        <a:spcAft>
          <a:spcPct val="0"/>
        </a:spcAft>
        <a:buChar char="–"/>
        <a:defRPr sz="1400">
          <a:solidFill>
            <a:schemeClr val="tx1"/>
          </a:solidFill>
          <a:latin typeface="+mj-lt"/>
          <a:ea typeface="+mn-ea"/>
        </a:defRPr>
      </a:lvl4pPr>
      <a:lvl5pPr marL="1311275" indent="-166688" algn="l" rtl="0" eaLnBrk="0" fontAlgn="base" hangingPunct="0">
        <a:spcBef>
          <a:spcPct val="20000"/>
        </a:spcBef>
        <a:spcAft>
          <a:spcPct val="0"/>
        </a:spcAft>
        <a:buChar char="»"/>
        <a:defRPr sz="1400">
          <a:solidFill>
            <a:schemeClr val="tx1"/>
          </a:solidFill>
          <a:latin typeface="+mj-lt"/>
          <a:ea typeface="+mn-ea"/>
        </a:defRPr>
      </a:lvl5pPr>
      <a:lvl6pPr marL="1768475" indent="-166688" algn="l" rtl="0" fontAlgn="base">
        <a:spcBef>
          <a:spcPct val="20000"/>
        </a:spcBef>
        <a:spcAft>
          <a:spcPct val="0"/>
        </a:spcAft>
        <a:buChar char="»"/>
        <a:defRPr sz="1400">
          <a:solidFill>
            <a:schemeClr val="tx1"/>
          </a:solidFill>
          <a:latin typeface="+mj-lt"/>
          <a:ea typeface="+mn-ea"/>
        </a:defRPr>
      </a:lvl6pPr>
      <a:lvl7pPr marL="2225675" indent="-166688" algn="l" rtl="0" fontAlgn="base">
        <a:spcBef>
          <a:spcPct val="20000"/>
        </a:spcBef>
        <a:spcAft>
          <a:spcPct val="0"/>
        </a:spcAft>
        <a:buChar char="»"/>
        <a:defRPr sz="1400">
          <a:solidFill>
            <a:schemeClr val="tx1"/>
          </a:solidFill>
          <a:latin typeface="+mj-lt"/>
          <a:ea typeface="+mn-ea"/>
        </a:defRPr>
      </a:lvl7pPr>
      <a:lvl8pPr marL="2682875" indent="-166688" algn="l" rtl="0" fontAlgn="base">
        <a:spcBef>
          <a:spcPct val="20000"/>
        </a:spcBef>
        <a:spcAft>
          <a:spcPct val="0"/>
        </a:spcAft>
        <a:buChar char="»"/>
        <a:defRPr sz="1400">
          <a:solidFill>
            <a:schemeClr val="tx1"/>
          </a:solidFill>
          <a:latin typeface="+mj-lt"/>
          <a:ea typeface="+mn-ea"/>
        </a:defRPr>
      </a:lvl8pPr>
      <a:lvl9pPr marL="3140075" indent="-166688" algn="l" rtl="0" fontAlgn="base">
        <a:spcBef>
          <a:spcPct val="20000"/>
        </a:spcBef>
        <a:spcAft>
          <a:spcPct val="0"/>
        </a:spcAft>
        <a:buChar char="»"/>
        <a:defRPr sz="1400">
          <a:solidFill>
            <a:schemeClr val="tx1"/>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13" cstate="print"/>
          <a:srcRect b="24696"/>
          <a:stretch>
            <a:fillRect/>
          </a:stretch>
        </p:blipFill>
        <p:spPr bwMode="auto">
          <a:xfrm>
            <a:off x="3175" y="0"/>
            <a:ext cx="9145588" cy="4821238"/>
          </a:xfrm>
          <a:prstGeom prst="rect">
            <a:avLst/>
          </a:prstGeom>
          <a:noFill/>
          <a:ln w="9525">
            <a:noFill/>
            <a:miter lim="800000"/>
            <a:headEnd/>
            <a:tailEnd/>
          </a:ln>
        </p:spPr>
      </p:pic>
      <p:sp>
        <p:nvSpPr>
          <p:cNvPr id="1371139" name="Rectangle 3"/>
          <p:cNvSpPr>
            <a:spLocks noChangeArrowheads="1"/>
          </p:cNvSpPr>
          <p:nvPr/>
        </p:nvSpPr>
        <p:spPr bwMode="auto">
          <a:xfrm>
            <a:off x="111125" y="2259013"/>
            <a:ext cx="184150" cy="519112"/>
          </a:xfrm>
          <a:prstGeom prst="rect">
            <a:avLst/>
          </a:prstGeom>
          <a:noFill/>
          <a:ln w="50800">
            <a:noFill/>
            <a:miter lim="800000"/>
            <a:headEnd/>
            <a:tailEnd/>
          </a:ln>
          <a:effectLst/>
        </p:spPr>
        <p:txBody>
          <a:bodyPr wrap="none" lIns="91432" tIns="45716" rIns="91432" bIns="45716">
            <a:spAutoFit/>
          </a:bodyPr>
          <a:lstStyle/>
          <a:p>
            <a:pPr>
              <a:defRPr/>
            </a:pPr>
            <a:endParaRPr lang="en-US" sz="2800" b="0"/>
          </a:p>
        </p:txBody>
      </p:sp>
      <p:sp>
        <p:nvSpPr>
          <p:cNvPr id="1371140" name="Text Box 4"/>
          <p:cNvSpPr txBox="1">
            <a:spLocks noChangeArrowheads="1"/>
          </p:cNvSpPr>
          <p:nvPr/>
        </p:nvSpPr>
        <p:spPr bwMode="auto">
          <a:xfrm>
            <a:off x="441325" y="1103313"/>
            <a:ext cx="6673850" cy="519112"/>
          </a:xfrm>
          <a:prstGeom prst="rect">
            <a:avLst/>
          </a:prstGeom>
          <a:noFill/>
          <a:ln w="50800">
            <a:noFill/>
            <a:miter lim="800000"/>
            <a:headEnd/>
            <a:tailEnd/>
          </a:ln>
          <a:effectLst/>
        </p:spPr>
        <p:txBody>
          <a:bodyPr lIns="91432" tIns="45716" rIns="91432" bIns="45716">
            <a:spAutoFit/>
          </a:bodyPr>
          <a:lstStyle/>
          <a:p>
            <a:pPr>
              <a:defRPr/>
            </a:pPr>
            <a:endParaRPr lang="en-US" sz="2800" b="0"/>
          </a:p>
        </p:txBody>
      </p:sp>
      <p:sp>
        <p:nvSpPr>
          <p:cNvPr id="1371141" name="Rectangle 5"/>
          <p:cNvSpPr>
            <a:spLocks noGrp="1" noChangeArrowheads="1"/>
          </p:cNvSpPr>
          <p:nvPr>
            <p:ph type="sldNum" sz="quarter" idx="4"/>
          </p:nvPr>
        </p:nvSpPr>
        <p:spPr bwMode="auto">
          <a:xfrm>
            <a:off x="6934200" y="6572250"/>
            <a:ext cx="1905000" cy="285750"/>
          </a:xfrm>
          <a:prstGeom prst="rect">
            <a:avLst/>
          </a:prstGeom>
          <a:noFill/>
          <a:ln w="12700">
            <a:noFill/>
            <a:miter lim="800000"/>
            <a:headEnd/>
            <a:tailEnd/>
          </a:ln>
          <a:effectLst/>
        </p:spPr>
        <p:txBody>
          <a:bodyPr vert="horz" wrap="square" lIns="91432" tIns="45716" rIns="91432" bIns="45716" numCol="1" anchor="t" anchorCtr="0" compatLnSpc="1">
            <a:prstTxWarp prst="textNoShape">
              <a:avLst/>
            </a:prstTxWarp>
          </a:bodyPr>
          <a:lstStyle>
            <a:lvl1pPr algn="r" eaLnBrk="0" hangingPunct="0">
              <a:defRPr sz="1200" b="0">
                <a:solidFill>
                  <a:srgbClr val="000000"/>
                </a:solidFill>
              </a:defRPr>
            </a:lvl1pPr>
          </a:lstStyle>
          <a:p>
            <a:pPr>
              <a:defRPr/>
            </a:pPr>
            <a:r>
              <a:rPr lang="en-US"/>
              <a:t>Page </a:t>
            </a:r>
            <a:fld id="{17BCB15A-A9BC-40C0-9F14-258830B4E8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Lst>
  <p:transition/>
  <p:hf hdr="0" ftr="0" dt="0"/>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Lucida Sans Unicode" pitchFamily="34" charset="0"/>
        </a:defRPr>
      </a:lvl2pPr>
      <a:lvl3pPr algn="l" rtl="0" eaLnBrk="0" fontAlgn="base" hangingPunct="0">
        <a:lnSpc>
          <a:spcPct val="85000"/>
        </a:lnSpc>
        <a:spcBef>
          <a:spcPct val="0"/>
        </a:spcBef>
        <a:spcAft>
          <a:spcPct val="0"/>
        </a:spcAft>
        <a:defRPr sz="3000" b="1">
          <a:solidFill>
            <a:srgbClr val="000000"/>
          </a:solidFill>
          <a:latin typeface="Lucida Sans Unicode" pitchFamily="34" charset="0"/>
        </a:defRPr>
      </a:lvl3pPr>
      <a:lvl4pPr algn="l" rtl="0" eaLnBrk="0" fontAlgn="base" hangingPunct="0">
        <a:lnSpc>
          <a:spcPct val="85000"/>
        </a:lnSpc>
        <a:spcBef>
          <a:spcPct val="0"/>
        </a:spcBef>
        <a:spcAft>
          <a:spcPct val="0"/>
        </a:spcAft>
        <a:defRPr sz="3000" b="1">
          <a:solidFill>
            <a:srgbClr val="000000"/>
          </a:solidFill>
          <a:latin typeface="Lucida Sans Unicode" pitchFamily="34" charset="0"/>
        </a:defRPr>
      </a:lvl4pPr>
      <a:lvl5pPr algn="l" rtl="0" eaLnBrk="0" fontAlgn="base" hangingPunct="0">
        <a:lnSpc>
          <a:spcPct val="85000"/>
        </a:lnSpc>
        <a:spcBef>
          <a:spcPct val="0"/>
        </a:spcBef>
        <a:spcAft>
          <a:spcPct val="0"/>
        </a:spcAft>
        <a:defRPr sz="3000" b="1">
          <a:solidFill>
            <a:srgbClr val="000000"/>
          </a:solidFill>
          <a:latin typeface="Lucida Sans Unicode" pitchFamily="34" charset="0"/>
        </a:defRPr>
      </a:lvl5pPr>
      <a:lvl6pPr marL="457200" algn="l" rtl="0" fontAlgn="base">
        <a:lnSpc>
          <a:spcPct val="85000"/>
        </a:lnSpc>
        <a:spcBef>
          <a:spcPct val="0"/>
        </a:spcBef>
        <a:spcAft>
          <a:spcPct val="0"/>
        </a:spcAft>
        <a:defRPr sz="3000" b="1">
          <a:solidFill>
            <a:srgbClr val="000000"/>
          </a:solidFill>
          <a:latin typeface="Lucida Sans Unicode" pitchFamily="34" charset="0"/>
        </a:defRPr>
      </a:lvl6pPr>
      <a:lvl7pPr marL="914400" algn="l" rtl="0" fontAlgn="base">
        <a:lnSpc>
          <a:spcPct val="85000"/>
        </a:lnSpc>
        <a:spcBef>
          <a:spcPct val="0"/>
        </a:spcBef>
        <a:spcAft>
          <a:spcPct val="0"/>
        </a:spcAft>
        <a:defRPr sz="3000" b="1">
          <a:solidFill>
            <a:srgbClr val="000000"/>
          </a:solidFill>
          <a:latin typeface="Lucida Sans Unicode" pitchFamily="34" charset="0"/>
        </a:defRPr>
      </a:lvl7pPr>
      <a:lvl8pPr marL="1371600" algn="l" rtl="0" fontAlgn="base">
        <a:lnSpc>
          <a:spcPct val="85000"/>
        </a:lnSpc>
        <a:spcBef>
          <a:spcPct val="0"/>
        </a:spcBef>
        <a:spcAft>
          <a:spcPct val="0"/>
        </a:spcAft>
        <a:defRPr sz="3000" b="1">
          <a:solidFill>
            <a:srgbClr val="000000"/>
          </a:solidFill>
          <a:latin typeface="Lucida Sans Unicode" pitchFamily="34" charset="0"/>
        </a:defRPr>
      </a:lvl8pPr>
      <a:lvl9pPr marL="1828800" algn="l" rtl="0" fontAlgn="base">
        <a:lnSpc>
          <a:spcPct val="85000"/>
        </a:lnSpc>
        <a:spcBef>
          <a:spcPct val="0"/>
        </a:spcBef>
        <a:spcAft>
          <a:spcPct val="0"/>
        </a:spcAft>
        <a:defRPr sz="3000" b="1">
          <a:solidFill>
            <a:srgbClr val="000000"/>
          </a:solidFill>
          <a:latin typeface="Lucida Sans Unicode" pitchFamily="34" charset="0"/>
        </a:defRPr>
      </a:lvl9pPr>
    </p:titleStyle>
    <p:bodyStyle>
      <a:lvl1pPr marL="171450" indent="-171450" algn="l" rtl="0" eaLnBrk="0" fontAlgn="base" hangingPunct="0">
        <a:lnSpc>
          <a:spcPct val="85000"/>
        </a:lnSpc>
        <a:spcBef>
          <a:spcPct val="25000"/>
        </a:spcBef>
        <a:spcAft>
          <a:spcPct val="0"/>
        </a:spcAft>
        <a:buClr>
          <a:srgbClr val="000000"/>
        </a:buClr>
        <a:buSzPct val="100000"/>
        <a:buChar char="•"/>
        <a:defRPr sz="2600">
          <a:solidFill>
            <a:srgbClr val="000000"/>
          </a:solidFill>
          <a:latin typeface="+mn-lt"/>
          <a:ea typeface="+mn-ea"/>
          <a:cs typeface="+mn-cs"/>
        </a:defRPr>
      </a:lvl1pPr>
      <a:lvl2pPr marL="455613" indent="-169863" algn="l" rtl="0" eaLnBrk="0" fontAlgn="base" hangingPunct="0">
        <a:lnSpc>
          <a:spcPct val="85000"/>
        </a:lnSpc>
        <a:spcBef>
          <a:spcPct val="25000"/>
        </a:spcBef>
        <a:spcAft>
          <a:spcPct val="0"/>
        </a:spcAft>
        <a:buClr>
          <a:srgbClr val="000000"/>
        </a:buClr>
        <a:buSzPct val="100000"/>
        <a:buChar char="•"/>
        <a:defRPr sz="2400">
          <a:solidFill>
            <a:srgbClr val="000000"/>
          </a:solidFill>
          <a:latin typeface="+mn-lt"/>
        </a:defRPr>
      </a:lvl2pPr>
      <a:lvl3pPr marL="801688" indent="-233363" algn="l" rtl="0" eaLnBrk="0" fontAlgn="base" hangingPunct="0">
        <a:lnSpc>
          <a:spcPct val="85000"/>
        </a:lnSpc>
        <a:spcBef>
          <a:spcPct val="25000"/>
        </a:spcBef>
        <a:spcAft>
          <a:spcPct val="0"/>
        </a:spcAft>
        <a:buClr>
          <a:srgbClr val="000000"/>
        </a:buClr>
        <a:buSzPct val="100000"/>
        <a:buChar char="»"/>
        <a:defRPr sz="2400">
          <a:solidFill>
            <a:srgbClr val="000000"/>
          </a:solidFill>
          <a:latin typeface="+mn-lt"/>
        </a:defRPr>
      </a:lvl3pPr>
      <a:lvl4pPr marL="1084263" indent="-168275" algn="l" rtl="0" eaLnBrk="0" fontAlgn="base" hangingPunct="0">
        <a:lnSpc>
          <a:spcPct val="85000"/>
        </a:lnSpc>
        <a:spcBef>
          <a:spcPct val="25000"/>
        </a:spcBef>
        <a:spcAft>
          <a:spcPct val="0"/>
        </a:spcAft>
        <a:buClr>
          <a:srgbClr val="000000"/>
        </a:buClr>
        <a:buSzPct val="100000"/>
        <a:buChar char="•"/>
        <a:defRPr sz="2400">
          <a:solidFill>
            <a:srgbClr val="000000"/>
          </a:solidFill>
          <a:latin typeface="+mn-lt"/>
        </a:defRPr>
      </a:lvl4pPr>
      <a:lvl5pPr marL="1428750" indent="-230188" algn="l" rtl="0" eaLnBrk="0" fontAlgn="base" hangingPunct="0">
        <a:lnSpc>
          <a:spcPct val="85000"/>
        </a:lnSpc>
        <a:spcBef>
          <a:spcPct val="25000"/>
        </a:spcBef>
        <a:spcAft>
          <a:spcPct val="0"/>
        </a:spcAft>
        <a:buClr>
          <a:srgbClr val="000000"/>
        </a:buClr>
        <a:buSzPct val="100000"/>
        <a:buChar char="»"/>
        <a:defRPr sz="2400">
          <a:solidFill>
            <a:srgbClr val="000000"/>
          </a:solidFill>
          <a:latin typeface="+mn-lt"/>
        </a:defRPr>
      </a:lvl5pPr>
      <a:lvl6pPr marL="1885950" indent="-230188" algn="l" rtl="0" fontAlgn="base">
        <a:lnSpc>
          <a:spcPct val="85000"/>
        </a:lnSpc>
        <a:spcBef>
          <a:spcPct val="25000"/>
        </a:spcBef>
        <a:spcAft>
          <a:spcPct val="0"/>
        </a:spcAft>
        <a:buClr>
          <a:srgbClr val="000000"/>
        </a:buClr>
        <a:buSzPct val="100000"/>
        <a:buChar char="»"/>
        <a:defRPr sz="2400">
          <a:solidFill>
            <a:srgbClr val="000000"/>
          </a:solidFill>
          <a:latin typeface="+mn-lt"/>
        </a:defRPr>
      </a:lvl6pPr>
      <a:lvl7pPr marL="2343150" indent="-230188" algn="l" rtl="0" fontAlgn="base">
        <a:lnSpc>
          <a:spcPct val="85000"/>
        </a:lnSpc>
        <a:spcBef>
          <a:spcPct val="25000"/>
        </a:spcBef>
        <a:spcAft>
          <a:spcPct val="0"/>
        </a:spcAft>
        <a:buClr>
          <a:srgbClr val="000000"/>
        </a:buClr>
        <a:buSzPct val="100000"/>
        <a:buChar char="»"/>
        <a:defRPr sz="2400">
          <a:solidFill>
            <a:srgbClr val="000000"/>
          </a:solidFill>
          <a:latin typeface="+mn-lt"/>
        </a:defRPr>
      </a:lvl7pPr>
      <a:lvl8pPr marL="2800350" indent="-230188" algn="l" rtl="0" fontAlgn="base">
        <a:lnSpc>
          <a:spcPct val="85000"/>
        </a:lnSpc>
        <a:spcBef>
          <a:spcPct val="25000"/>
        </a:spcBef>
        <a:spcAft>
          <a:spcPct val="0"/>
        </a:spcAft>
        <a:buClr>
          <a:srgbClr val="000000"/>
        </a:buClr>
        <a:buSzPct val="100000"/>
        <a:buChar char="»"/>
        <a:defRPr sz="2400">
          <a:solidFill>
            <a:srgbClr val="000000"/>
          </a:solidFill>
          <a:latin typeface="+mn-lt"/>
        </a:defRPr>
      </a:lvl8pPr>
      <a:lvl9pPr marL="3257550" indent="-230188" algn="l" rtl="0" fontAlgn="base">
        <a:lnSpc>
          <a:spcPct val="85000"/>
        </a:lnSpc>
        <a:spcBef>
          <a:spcPct val="25000"/>
        </a:spcBef>
        <a:spcAft>
          <a:spcPct val="0"/>
        </a:spcAft>
        <a:buClr>
          <a:srgbClr val="000000"/>
        </a:buClr>
        <a:buSzPct val="100000"/>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13" cstate="print"/>
          <a:srcRect b="24696"/>
          <a:stretch>
            <a:fillRect/>
          </a:stretch>
        </p:blipFill>
        <p:spPr bwMode="auto">
          <a:xfrm>
            <a:off x="3175" y="0"/>
            <a:ext cx="9145588" cy="4821238"/>
          </a:xfrm>
          <a:prstGeom prst="rect">
            <a:avLst/>
          </a:prstGeom>
          <a:noFill/>
          <a:ln w="9525">
            <a:noFill/>
            <a:miter lim="800000"/>
            <a:headEnd/>
            <a:tailEnd/>
          </a:ln>
        </p:spPr>
      </p:pic>
      <p:sp>
        <p:nvSpPr>
          <p:cNvPr id="1375235" name="Rectangle 3"/>
          <p:cNvSpPr>
            <a:spLocks noChangeArrowheads="1"/>
          </p:cNvSpPr>
          <p:nvPr/>
        </p:nvSpPr>
        <p:spPr bwMode="auto">
          <a:xfrm>
            <a:off x="111125" y="2259013"/>
            <a:ext cx="184150" cy="519112"/>
          </a:xfrm>
          <a:prstGeom prst="rect">
            <a:avLst/>
          </a:prstGeom>
          <a:noFill/>
          <a:ln w="50800">
            <a:noFill/>
            <a:miter lim="800000"/>
            <a:headEnd/>
            <a:tailEnd/>
          </a:ln>
          <a:effectLst/>
        </p:spPr>
        <p:txBody>
          <a:bodyPr wrap="none" lIns="91416" tIns="45708" rIns="91416" bIns="45708">
            <a:spAutoFit/>
          </a:bodyPr>
          <a:lstStyle/>
          <a:p>
            <a:pPr>
              <a:defRPr/>
            </a:pPr>
            <a:endParaRPr lang="en-US" sz="2800" b="0"/>
          </a:p>
        </p:txBody>
      </p:sp>
      <p:sp>
        <p:nvSpPr>
          <p:cNvPr id="1375236" name="Text Box 4"/>
          <p:cNvSpPr txBox="1">
            <a:spLocks noChangeArrowheads="1"/>
          </p:cNvSpPr>
          <p:nvPr/>
        </p:nvSpPr>
        <p:spPr bwMode="auto">
          <a:xfrm>
            <a:off x="441325" y="1103313"/>
            <a:ext cx="6673850" cy="519112"/>
          </a:xfrm>
          <a:prstGeom prst="rect">
            <a:avLst/>
          </a:prstGeom>
          <a:noFill/>
          <a:ln w="50800">
            <a:noFill/>
            <a:miter lim="800000"/>
            <a:headEnd/>
            <a:tailEnd/>
          </a:ln>
          <a:effectLst/>
        </p:spPr>
        <p:txBody>
          <a:bodyPr lIns="91416" tIns="45708" rIns="91416" bIns="45708">
            <a:spAutoFit/>
          </a:bodyPr>
          <a:lstStyle/>
          <a:p>
            <a:pPr>
              <a:defRPr/>
            </a:pPr>
            <a:endParaRPr lang="en-US" sz="2800" b="0"/>
          </a:p>
        </p:txBody>
      </p:sp>
      <p:sp>
        <p:nvSpPr>
          <p:cNvPr id="1375237" name="Rectangle 5"/>
          <p:cNvSpPr>
            <a:spLocks noGrp="1" noChangeArrowheads="1"/>
          </p:cNvSpPr>
          <p:nvPr>
            <p:ph type="sldNum" sz="quarter" idx="4"/>
          </p:nvPr>
        </p:nvSpPr>
        <p:spPr bwMode="auto">
          <a:xfrm>
            <a:off x="6934200" y="6572250"/>
            <a:ext cx="1905000" cy="285750"/>
          </a:xfrm>
          <a:prstGeom prst="rect">
            <a:avLst/>
          </a:prstGeom>
          <a:noFill/>
          <a:ln w="12700">
            <a:noFill/>
            <a:miter lim="800000"/>
            <a:headEnd/>
            <a:tailEnd/>
          </a:ln>
          <a:effectLst/>
        </p:spPr>
        <p:txBody>
          <a:bodyPr vert="horz" wrap="square" lIns="91416" tIns="45708" rIns="91416" bIns="45708" numCol="1" anchor="t" anchorCtr="0" compatLnSpc="1">
            <a:prstTxWarp prst="textNoShape">
              <a:avLst/>
            </a:prstTxWarp>
          </a:bodyPr>
          <a:lstStyle>
            <a:lvl1pPr algn="r" eaLnBrk="0" hangingPunct="0">
              <a:defRPr sz="1200" b="0">
                <a:solidFill>
                  <a:srgbClr val="000000"/>
                </a:solidFill>
              </a:defRPr>
            </a:lvl1pPr>
          </a:lstStyle>
          <a:p>
            <a:pPr>
              <a:defRPr/>
            </a:pPr>
            <a:r>
              <a:rPr lang="en-US"/>
              <a:t>Page </a:t>
            </a:r>
            <a:fld id="{A70E1767-D060-452E-B879-00A231672BC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Lst>
  <p:transition/>
  <p:hf hdr="0" ftr="0" dt="0"/>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Lucida Sans Unicode" pitchFamily="34" charset="0"/>
        </a:defRPr>
      </a:lvl2pPr>
      <a:lvl3pPr algn="l" rtl="0" eaLnBrk="0" fontAlgn="base" hangingPunct="0">
        <a:lnSpc>
          <a:spcPct val="85000"/>
        </a:lnSpc>
        <a:spcBef>
          <a:spcPct val="0"/>
        </a:spcBef>
        <a:spcAft>
          <a:spcPct val="0"/>
        </a:spcAft>
        <a:defRPr sz="3000" b="1">
          <a:solidFill>
            <a:srgbClr val="000000"/>
          </a:solidFill>
          <a:latin typeface="Lucida Sans Unicode" pitchFamily="34" charset="0"/>
        </a:defRPr>
      </a:lvl3pPr>
      <a:lvl4pPr algn="l" rtl="0" eaLnBrk="0" fontAlgn="base" hangingPunct="0">
        <a:lnSpc>
          <a:spcPct val="85000"/>
        </a:lnSpc>
        <a:spcBef>
          <a:spcPct val="0"/>
        </a:spcBef>
        <a:spcAft>
          <a:spcPct val="0"/>
        </a:spcAft>
        <a:defRPr sz="3000" b="1">
          <a:solidFill>
            <a:srgbClr val="000000"/>
          </a:solidFill>
          <a:latin typeface="Lucida Sans Unicode" pitchFamily="34" charset="0"/>
        </a:defRPr>
      </a:lvl4pPr>
      <a:lvl5pPr algn="l" rtl="0" eaLnBrk="0" fontAlgn="base" hangingPunct="0">
        <a:lnSpc>
          <a:spcPct val="85000"/>
        </a:lnSpc>
        <a:spcBef>
          <a:spcPct val="0"/>
        </a:spcBef>
        <a:spcAft>
          <a:spcPct val="0"/>
        </a:spcAft>
        <a:defRPr sz="3000" b="1">
          <a:solidFill>
            <a:srgbClr val="000000"/>
          </a:solidFill>
          <a:latin typeface="Lucida Sans Unicode" pitchFamily="34" charset="0"/>
        </a:defRPr>
      </a:lvl5pPr>
      <a:lvl6pPr marL="457200" algn="l" rtl="0" fontAlgn="base">
        <a:lnSpc>
          <a:spcPct val="85000"/>
        </a:lnSpc>
        <a:spcBef>
          <a:spcPct val="0"/>
        </a:spcBef>
        <a:spcAft>
          <a:spcPct val="0"/>
        </a:spcAft>
        <a:defRPr sz="3000" b="1">
          <a:solidFill>
            <a:srgbClr val="000000"/>
          </a:solidFill>
          <a:latin typeface="Lucida Sans Unicode" pitchFamily="34" charset="0"/>
        </a:defRPr>
      </a:lvl6pPr>
      <a:lvl7pPr marL="914400" algn="l" rtl="0" fontAlgn="base">
        <a:lnSpc>
          <a:spcPct val="85000"/>
        </a:lnSpc>
        <a:spcBef>
          <a:spcPct val="0"/>
        </a:spcBef>
        <a:spcAft>
          <a:spcPct val="0"/>
        </a:spcAft>
        <a:defRPr sz="3000" b="1">
          <a:solidFill>
            <a:srgbClr val="000000"/>
          </a:solidFill>
          <a:latin typeface="Lucida Sans Unicode" pitchFamily="34" charset="0"/>
        </a:defRPr>
      </a:lvl7pPr>
      <a:lvl8pPr marL="1371600" algn="l" rtl="0" fontAlgn="base">
        <a:lnSpc>
          <a:spcPct val="85000"/>
        </a:lnSpc>
        <a:spcBef>
          <a:spcPct val="0"/>
        </a:spcBef>
        <a:spcAft>
          <a:spcPct val="0"/>
        </a:spcAft>
        <a:defRPr sz="3000" b="1">
          <a:solidFill>
            <a:srgbClr val="000000"/>
          </a:solidFill>
          <a:latin typeface="Lucida Sans Unicode" pitchFamily="34" charset="0"/>
        </a:defRPr>
      </a:lvl8pPr>
      <a:lvl9pPr marL="1828800" algn="l" rtl="0" fontAlgn="base">
        <a:lnSpc>
          <a:spcPct val="85000"/>
        </a:lnSpc>
        <a:spcBef>
          <a:spcPct val="0"/>
        </a:spcBef>
        <a:spcAft>
          <a:spcPct val="0"/>
        </a:spcAft>
        <a:defRPr sz="3000" b="1">
          <a:solidFill>
            <a:srgbClr val="000000"/>
          </a:solidFill>
          <a:latin typeface="Lucida Sans Unicode" pitchFamily="34" charset="0"/>
        </a:defRPr>
      </a:lvl9pPr>
    </p:titleStyle>
    <p:bodyStyle>
      <a:lvl1pPr marL="171450" indent="-171450" algn="l" rtl="0" eaLnBrk="0" fontAlgn="base" hangingPunct="0">
        <a:lnSpc>
          <a:spcPct val="85000"/>
        </a:lnSpc>
        <a:spcBef>
          <a:spcPct val="25000"/>
        </a:spcBef>
        <a:spcAft>
          <a:spcPct val="0"/>
        </a:spcAft>
        <a:buClr>
          <a:srgbClr val="000000"/>
        </a:buClr>
        <a:buSzPct val="100000"/>
        <a:buChar char="•"/>
        <a:defRPr sz="2600">
          <a:solidFill>
            <a:srgbClr val="000000"/>
          </a:solidFill>
          <a:latin typeface="+mn-lt"/>
          <a:ea typeface="+mn-ea"/>
          <a:cs typeface="+mn-cs"/>
        </a:defRPr>
      </a:lvl1pPr>
      <a:lvl2pPr marL="455613" indent="-169863" algn="l" rtl="0" eaLnBrk="0" fontAlgn="base" hangingPunct="0">
        <a:lnSpc>
          <a:spcPct val="85000"/>
        </a:lnSpc>
        <a:spcBef>
          <a:spcPct val="25000"/>
        </a:spcBef>
        <a:spcAft>
          <a:spcPct val="0"/>
        </a:spcAft>
        <a:buClr>
          <a:srgbClr val="000000"/>
        </a:buClr>
        <a:buSzPct val="100000"/>
        <a:buChar char="•"/>
        <a:defRPr sz="2400">
          <a:solidFill>
            <a:srgbClr val="000000"/>
          </a:solidFill>
          <a:latin typeface="+mn-lt"/>
        </a:defRPr>
      </a:lvl2pPr>
      <a:lvl3pPr marL="801688" indent="-233363" algn="l" rtl="0" eaLnBrk="0" fontAlgn="base" hangingPunct="0">
        <a:lnSpc>
          <a:spcPct val="85000"/>
        </a:lnSpc>
        <a:spcBef>
          <a:spcPct val="25000"/>
        </a:spcBef>
        <a:spcAft>
          <a:spcPct val="0"/>
        </a:spcAft>
        <a:buClr>
          <a:srgbClr val="000000"/>
        </a:buClr>
        <a:buSzPct val="100000"/>
        <a:buChar char="»"/>
        <a:defRPr sz="2400">
          <a:solidFill>
            <a:srgbClr val="000000"/>
          </a:solidFill>
          <a:latin typeface="+mn-lt"/>
        </a:defRPr>
      </a:lvl3pPr>
      <a:lvl4pPr marL="1084263" indent="-168275" algn="l" rtl="0" eaLnBrk="0" fontAlgn="base" hangingPunct="0">
        <a:lnSpc>
          <a:spcPct val="85000"/>
        </a:lnSpc>
        <a:spcBef>
          <a:spcPct val="25000"/>
        </a:spcBef>
        <a:spcAft>
          <a:spcPct val="0"/>
        </a:spcAft>
        <a:buClr>
          <a:srgbClr val="000000"/>
        </a:buClr>
        <a:buSzPct val="100000"/>
        <a:buChar char="•"/>
        <a:defRPr sz="2400">
          <a:solidFill>
            <a:srgbClr val="000000"/>
          </a:solidFill>
          <a:latin typeface="+mn-lt"/>
        </a:defRPr>
      </a:lvl4pPr>
      <a:lvl5pPr marL="1428750" indent="-230188" algn="l" rtl="0" eaLnBrk="0" fontAlgn="base" hangingPunct="0">
        <a:lnSpc>
          <a:spcPct val="85000"/>
        </a:lnSpc>
        <a:spcBef>
          <a:spcPct val="25000"/>
        </a:spcBef>
        <a:spcAft>
          <a:spcPct val="0"/>
        </a:spcAft>
        <a:buClr>
          <a:srgbClr val="000000"/>
        </a:buClr>
        <a:buSzPct val="100000"/>
        <a:buChar char="»"/>
        <a:defRPr sz="2400">
          <a:solidFill>
            <a:srgbClr val="000000"/>
          </a:solidFill>
          <a:latin typeface="+mn-lt"/>
        </a:defRPr>
      </a:lvl5pPr>
      <a:lvl6pPr marL="1885950" indent="-230188" algn="l" rtl="0" fontAlgn="base">
        <a:lnSpc>
          <a:spcPct val="85000"/>
        </a:lnSpc>
        <a:spcBef>
          <a:spcPct val="25000"/>
        </a:spcBef>
        <a:spcAft>
          <a:spcPct val="0"/>
        </a:spcAft>
        <a:buClr>
          <a:srgbClr val="000000"/>
        </a:buClr>
        <a:buSzPct val="100000"/>
        <a:buChar char="»"/>
        <a:defRPr sz="2400">
          <a:solidFill>
            <a:srgbClr val="000000"/>
          </a:solidFill>
          <a:latin typeface="+mn-lt"/>
        </a:defRPr>
      </a:lvl6pPr>
      <a:lvl7pPr marL="2343150" indent="-230188" algn="l" rtl="0" fontAlgn="base">
        <a:lnSpc>
          <a:spcPct val="85000"/>
        </a:lnSpc>
        <a:spcBef>
          <a:spcPct val="25000"/>
        </a:spcBef>
        <a:spcAft>
          <a:spcPct val="0"/>
        </a:spcAft>
        <a:buClr>
          <a:srgbClr val="000000"/>
        </a:buClr>
        <a:buSzPct val="100000"/>
        <a:buChar char="»"/>
        <a:defRPr sz="2400">
          <a:solidFill>
            <a:srgbClr val="000000"/>
          </a:solidFill>
          <a:latin typeface="+mn-lt"/>
        </a:defRPr>
      </a:lvl7pPr>
      <a:lvl8pPr marL="2800350" indent="-230188" algn="l" rtl="0" fontAlgn="base">
        <a:lnSpc>
          <a:spcPct val="85000"/>
        </a:lnSpc>
        <a:spcBef>
          <a:spcPct val="25000"/>
        </a:spcBef>
        <a:spcAft>
          <a:spcPct val="0"/>
        </a:spcAft>
        <a:buClr>
          <a:srgbClr val="000000"/>
        </a:buClr>
        <a:buSzPct val="100000"/>
        <a:buChar char="»"/>
        <a:defRPr sz="2400">
          <a:solidFill>
            <a:srgbClr val="000000"/>
          </a:solidFill>
          <a:latin typeface="+mn-lt"/>
        </a:defRPr>
      </a:lvl8pPr>
      <a:lvl9pPr marL="3257550" indent="-230188" algn="l" rtl="0" fontAlgn="base">
        <a:lnSpc>
          <a:spcPct val="85000"/>
        </a:lnSpc>
        <a:spcBef>
          <a:spcPct val="25000"/>
        </a:spcBef>
        <a:spcAft>
          <a:spcPct val="0"/>
        </a:spcAft>
        <a:buClr>
          <a:srgbClr val="000000"/>
        </a:buClr>
        <a:buSzPct val="100000"/>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13" cstate="print"/>
          <a:srcRect b="24696"/>
          <a:stretch>
            <a:fillRect/>
          </a:stretch>
        </p:blipFill>
        <p:spPr bwMode="auto">
          <a:xfrm>
            <a:off x="3175" y="0"/>
            <a:ext cx="9145588" cy="4821238"/>
          </a:xfrm>
          <a:prstGeom prst="rect">
            <a:avLst/>
          </a:prstGeom>
          <a:noFill/>
          <a:ln w="9525">
            <a:noFill/>
            <a:miter lim="800000"/>
            <a:headEnd/>
            <a:tailEnd/>
          </a:ln>
        </p:spPr>
      </p:pic>
      <p:sp>
        <p:nvSpPr>
          <p:cNvPr id="1379331" name="Rectangle 3"/>
          <p:cNvSpPr>
            <a:spLocks noChangeArrowheads="1"/>
          </p:cNvSpPr>
          <p:nvPr/>
        </p:nvSpPr>
        <p:spPr bwMode="auto">
          <a:xfrm>
            <a:off x="111125" y="2259013"/>
            <a:ext cx="184150" cy="519112"/>
          </a:xfrm>
          <a:prstGeom prst="rect">
            <a:avLst/>
          </a:prstGeom>
          <a:noFill/>
          <a:ln w="50800">
            <a:noFill/>
            <a:miter lim="800000"/>
            <a:headEnd/>
            <a:tailEnd/>
          </a:ln>
          <a:effectLst/>
        </p:spPr>
        <p:txBody>
          <a:bodyPr wrap="none" lIns="91391" tIns="45695" rIns="91391" bIns="45695">
            <a:spAutoFit/>
          </a:bodyPr>
          <a:lstStyle/>
          <a:p>
            <a:pPr>
              <a:defRPr/>
            </a:pPr>
            <a:endParaRPr lang="en-US" sz="2800" b="0"/>
          </a:p>
        </p:txBody>
      </p:sp>
      <p:sp>
        <p:nvSpPr>
          <p:cNvPr id="1379332" name="Text Box 4"/>
          <p:cNvSpPr txBox="1">
            <a:spLocks noChangeArrowheads="1"/>
          </p:cNvSpPr>
          <p:nvPr/>
        </p:nvSpPr>
        <p:spPr bwMode="auto">
          <a:xfrm>
            <a:off x="441325" y="1103313"/>
            <a:ext cx="6673850" cy="519112"/>
          </a:xfrm>
          <a:prstGeom prst="rect">
            <a:avLst/>
          </a:prstGeom>
          <a:noFill/>
          <a:ln w="50800">
            <a:noFill/>
            <a:miter lim="800000"/>
            <a:headEnd/>
            <a:tailEnd/>
          </a:ln>
          <a:effectLst/>
        </p:spPr>
        <p:txBody>
          <a:bodyPr lIns="91391" tIns="45695" rIns="91391" bIns="45695">
            <a:spAutoFit/>
          </a:bodyPr>
          <a:lstStyle/>
          <a:p>
            <a:pPr>
              <a:defRPr/>
            </a:pPr>
            <a:endParaRPr lang="en-US" sz="2800" b="0"/>
          </a:p>
        </p:txBody>
      </p:sp>
      <p:sp>
        <p:nvSpPr>
          <p:cNvPr id="1379333" name="Rectangle 5"/>
          <p:cNvSpPr>
            <a:spLocks noGrp="1" noChangeArrowheads="1"/>
          </p:cNvSpPr>
          <p:nvPr>
            <p:ph type="sldNum" sz="quarter" idx="4"/>
          </p:nvPr>
        </p:nvSpPr>
        <p:spPr bwMode="auto">
          <a:xfrm>
            <a:off x="6934200" y="6572250"/>
            <a:ext cx="1905000" cy="285750"/>
          </a:xfrm>
          <a:prstGeom prst="rect">
            <a:avLst/>
          </a:prstGeom>
          <a:noFill/>
          <a:ln w="12700">
            <a:noFill/>
            <a:miter lim="800000"/>
            <a:headEnd/>
            <a:tailEnd/>
          </a:ln>
          <a:effectLst/>
        </p:spPr>
        <p:txBody>
          <a:bodyPr vert="horz" wrap="square" lIns="91391" tIns="45695" rIns="91391" bIns="45695" numCol="1" anchor="t" anchorCtr="0" compatLnSpc="1">
            <a:prstTxWarp prst="textNoShape">
              <a:avLst/>
            </a:prstTxWarp>
          </a:bodyPr>
          <a:lstStyle>
            <a:lvl1pPr algn="r" eaLnBrk="0" hangingPunct="0">
              <a:defRPr sz="1200" b="0">
                <a:solidFill>
                  <a:srgbClr val="000000"/>
                </a:solidFill>
              </a:defRPr>
            </a:lvl1pPr>
          </a:lstStyle>
          <a:p>
            <a:pPr>
              <a:defRPr/>
            </a:pPr>
            <a:r>
              <a:rPr lang="en-US"/>
              <a:t>Page </a:t>
            </a:r>
            <a:fld id="{01C57104-973A-4C68-B591-272F4769E8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ransition/>
  <p:hf hdr="0" ftr="0" dt="0"/>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Lucida Sans Unicode" pitchFamily="34" charset="0"/>
        </a:defRPr>
      </a:lvl2pPr>
      <a:lvl3pPr algn="l" rtl="0" eaLnBrk="0" fontAlgn="base" hangingPunct="0">
        <a:lnSpc>
          <a:spcPct val="85000"/>
        </a:lnSpc>
        <a:spcBef>
          <a:spcPct val="0"/>
        </a:spcBef>
        <a:spcAft>
          <a:spcPct val="0"/>
        </a:spcAft>
        <a:defRPr sz="3000" b="1">
          <a:solidFill>
            <a:srgbClr val="000000"/>
          </a:solidFill>
          <a:latin typeface="Lucida Sans Unicode" pitchFamily="34" charset="0"/>
        </a:defRPr>
      </a:lvl3pPr>
      <a:lvl4pPr algn="l" rtl="0" eaLnBrk="0" fontAlgn="base" hangingPunct="0">
        <a:lnSpc>
          <a:spcPct val="85000"/>
        </a:lnSpc>
        <a:spcBef>
          <a:spcPct val="0"/>
        </a:spcBef>
        <a:spcAft>
          <a:spcPct val="0"/>
        </a:spcAft>
        <a:defRPr sz="3000" b="1">
          <a:solidFill>
            <a:srgbClr val="000000"/>
          </a:solidFill>
          <a:latin typeface="Lucida Sans Unicode" pitchFamily="34" charset="0"/>
        </a:defRPr>
      </a:lvl4pPr>
      <a:lvl5pPr algn="l" rtl="0" eaLnBrk="0" fontAlgn="base" hangingPunct="0">
        <a:lnSpc>
          <a:spcPct val="85000"/>
        </a:lnSpc>
        <a:spcBef>
          <a:spcPct val="0"/>
        </a:spcBef>
        <a:spcAft>
          <a:spcPct val="0"/>
        </a:spcAft>
        <a:defRPr sz="3000" b="1">
          <a:solidFill>
            <a:srgbClr val="000000"/>
          </a:solidFill>
          <a:latin typeface="Lucida Sans Unicode" pitchFamily="34" charset="0"/>
        </a:defRPr>
      </a:lvl5pPr>
      <a:lvl6pPr marL="457200" algn="l" rtl="0" fontAlgn="base">
        <a:lnSpc>
          <a:spcPct val="85000"/>
        </a:lnSpc>
        <a:spcBef>
          <a:spcPct val="0"/>
        </a:spcBef>
        <a:spcAft>
          <a:spcPct val="0"/>
        </a:spcAft>
        <a:defRPr sz="3000" b="1">
          <a:solidFill>
            <a:srgbClr val="000000"/>
          </a:solidFill>
          <a:latin typeface="Lucida Sans Unicode" pitchFamily="34" charset="0"/>
        </a:defRPr>
      </a:lvl6pPr>
      <a:lvl7pPr marL="914400" algn="l" rtl="0" fontAlgn="base">
        <a:lnSpc>
          <a:spcPct val="85000"/>
        </a:lnSpc>
        <a:spcBef>
          <a:spcPct val="0"/>
        </a:spcBef>
        <a:spcAft>
          <a:spcPct val="0"/>
        </a:spcAft>
        <a:defRPr sz="3000" b="1">
          <a:solidFill>
            <a:srgbClr val="000000"/>
          </a:solidFill>
          <a:latin typeface="Lucida Sans Unicode" pitchFamily="34" charset="0"/>
        </a:defRPr>
      </a:lvl7pPr>
      <a:lvl8pPr marL="1371600" algn="l" rtl="0" fontAlgn="base">
        <a:lnSpc>
          <a:spcPct val="85000"/>
        </a:lnSpc>
        <a:spcBef>
          <a:spcPct val="0"/>
        </a:spcBef>
        <a:spcAft>
          <a:spcPct val="0"/>
        </a:spcAft>
        <a:defRPr sz="3000" b="1">
          <a:solidFill>
            <a:srgbClr val="000000"/>
          </a:solidFill>
          <a:latin typeface="Lucida Sans Unicode" pitchFamily="34" charset="0"/>
        </a:defRPr>
      </a:lvl8pPr>
      <a:lvl9pPr marL="1828800" algn="l" rtl="0" fontAlgn="base">
        <a:lnSpc>
          <a:spcPct val="85000"/>
        </a:lnSpc>
        <a:spcBef>
          <a:spcPct val="0"/>
        </a:spcBef>
        <a:spcAft>
          <a:spcPct val="0"/>
        </a:spcAft>
        <a:defRPr sz="3000" b="1">
          <a:solidFill>
            <a:srgbClr val="000000"/>
          </a:solidFill>
          <a:latin typeface="Lucida Sans Unicode" pitchFamily="34" charset="0"/>
        </a:defRPr>
      </a:lvl9pPr>
    </p:titleStyle>
    <p:bodyStyle>
      <a:lvl1pPr marL="171450" indent="-171450" algn="l" rtl="0" eaLnBrk="0" fontAlgn="base" hangingPunct="0">
        <a:lnSpc>
          <a:spcPct val="85000"/>
        </a:lnSpc>
        <a:spcBef>
          <a:spcPct val="25000"/>
        </a:spcBef>
        <a:spcAft>
          <a:spcPct val="0"/>
        </a:spcAft>
        <a:buClr>
          <a:srgbClr val="000000"/>
        </a:buClr>
        <a:buSzPct val="100000"/>
        <a:buChar char="•"/>
        <a:defRPr sz="2600">
          <a:solidFill>
            <a:srgbClr val="000000"/>
          </a:solidFill>
          <a:latin typeface="+mn-lt"/>
          <a:ea typeface="+mn-ea"/>
          <a:cs typeface="+mn-cs"/>
        </a:defRPr>
      </a:lvl1pPr>
      <a:lvl2pPr marL="455613" indent="-169863" algn="l" rtl="0" eaLnBrk="0" fontAlgn="base" hangingPunct="0">
        <a:lnSpc>
          <a:spcPct val="85000"/>
        </a:lnSpc>
        <a:spcBef>
          <a:spcPct val="25000"/>
        </a:spcBef>
        <a:spcAft>
          <a:spcPct val="0"/>
        </a:spcAft>
        <a:buClr>
          <a:srgbClr val="000000"/>
        </a:buClr>
        <a:buSzPct val="100000"/>
        <a:buChar char="•"/>
        <a:defRPr sz="2400">
          <a:solidFill>
            <a:srgbClr val="000000"/>
          </a:solidFill>
          <a:latin typeface="+mn-lt"/>
        </a:defRPr>
      </a:lvl2pPr>
      <a:lvl3pPr marL="801688" indent="-233363" algn="l" rtl="0" eaLnBrk="0" fontAlgn="base" hangingPunct="0">
        <a:lnSpc>
          <a:spcPct val="85000"/>
        </a:lnSpc>
        <a:spcBef>
          <a:spcPct val="25000"/>
        </a:spcBef>
        <a:spcAft>
          <a:spcPct val="0"/>
        </a:spcAft>
        <a:buClr>
          <a:srgbClr val="000000"/>
        </a:buClr>
        <a:buSzPct val="100000"/>
        <a:buChar char="»"/>
        <a:defRPr sz="2400">
          <a:solidFill>
            <a:srgbClr val="000000"/>
          </a:solidFill>
          <a:latin typeface="+mn-lt"/>
        </a:defRPr>
      </a:lvl3pPr>
      <a:lvl4pPr marL="1084263" indent="-168275" algn="l" rtl="0" eaLnBrk="0" fontAlgn="base" hangingPunct="0">
        <a:lnSpc>
          <a:spcPct val="85000"/>
        </a:lnSpc>
        <a:spcBef>
          <a:spcPct val="25000"/>
        </a:spcBef>
        <a:spcAft>
          <a:spcPct val="0"/>
        </a:spcAft>
        <a:buClr>
          <a:srgbClr val="000000"/>
        </a:buClr>
        <a:buSzPct val="100000"/>
        <a:buChar char="•"/>
        <a:defRPr sz="2400">
          <a:solidFill>
            <a:srgbClr val="000000"/>
          </a:solidFill>
          <a:latin typeface="+mn-lt"/>
        </a:defRPr>
      </a:lvl4pPr>
      <a:lvl5pPr marL="1428750" indent="-230188" algn="l" rtl="0" eaLnBrk="0" fontAlgn="base" hangingPunct="0">
        <a:lnSpc>
          <a:spcPct val="85000"/>
        </a:lnSpc>
        <a:spcBef>
          <a:spcPct val="25000"/>
        </a:spcBef>
        <a:spcAft>
          <a:spcPct val="0"/>
        </a:spcAft>
        <a:buClr>
          <a:srgbClr val="000000"/>
        </a:buClr>
        <a:buSzPct val="100000"/>
        <a:buChar char="»"/>
        <a:defRPr sz="2400">
          <a:solidFill>
            <a:srgbClr val="000000"/>
          </a:solidFill>
          <a:latin typeface="+mn-lt"/>
        </a:defRPr>
      </a:lvl5pPr>
      <a:lvl6pPr marL="1885950" indent="-230188" algn="l" rtl="0" fontAlgn="base">
        <a:lnSpc>
          <a:spcPct val="85000"/>
        </a:lnSpc>
        <a:spcBef>
          <a:spcPct val="25000"/>
        </a:spcBef>
        <a:spcAft>
          <a:spcPct val="0"/>
        </a:spcAft>
        <a:buClr>
          <a:srgbClr val="000000"/>
        </a:buClr>
        <a:buSzPct val="100000"/>
        <a:buChar char="»"/>
        <a:defRPr sz="2400">
          <a:solidFill>
            <a:srgbClr val="000000"/>
          </a:solidFill>
          <a:latin typeface="+mn-lt"/>
        </a:defRPr>
      </a:lvl6pPr>
      <a:lvl7pPr marL="2343150" indent="-230188" algn="l" rtl="0" fontAlgn="base">
        <a:lnSpc>
          <a:spcPct val="85000"/>
        </a:lnSpc>
        <a:spcBef>
          <a:spcPct val="25000"/>
        </a:spcBef>
        <a:spcAft>
          <a:spcPct val="0"/>
        </a:spcAft>
        <a:buClr>
          <a:srgbClr val="000000"/>
        </a:buClr>
        <a:buSzPct val="100000"/>
        <a:buChar char="»"/>
        <a:defRPr sz="2400">
          <a:solidFill>
            <a:srgbClr val="000000"/>
          </a:solidFill>
          <a:latin typeface="+mn-lt"/>
        </a:defRPr>
      </a:lvl7pPr>
      <a:lvl8pPr marL="2800350" indent="-230188" algn="l" rtl="0" fontAlgn="base">
        <a:lnSpc>
          <a:spcPct val="85000"/>
        </a:lnSpc>
        <a:spcBef>
          <a:spcPct val="25000"/>
        </a:spcBef>
        <a:spcAft>
          <a:spcPct val="0"/>
        </a:spcAft>
        <a:buClr>
          <a:srgbClr val="000000"/>
        </a:buClr>
        <a:buSzPct val="100000"/>
        <a:buChar char="»"/>
        <a:defRPr sz="2400">
          <a:solidFill>
            <a:srgbClr val="000000"/>
          </a:solidFill>
          <a:latin typeface="+mn-lt"/>
        </a:defRPr>
      </a:lvl8pPr>
      <a:lvl9pPr marL="3257550" indent="-230188" algn="l" rtl="0" fontAlgn="base">
        <a:lnSpc>
          <a:spcPct val="85000"/>
        </a:lnSpc>
        <a:spcBef>
          <a:spcPct val="25000"/>
        </a:spcBef>
        <a:spcAft>
          <a:spcPct val="0"/>
        </a:spcAft>
        <a:buClr>
          <a:srgbClr val="000000"/>
        </a:buClr>
        <a:buSzPct val="100000"/>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9634" name="Picture 4" descr="SLIDE_2.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69635" name="Title Placeholder 1"/>
          <p:cNvSpPr>
            <a:spLocks noGrp="1"/>
          </p:cNvSpPr>
          <p:nvPr>
            <p:ph type="title"/>
          </p:nvPr>
        </p:nvSpPr>
        <p:spPr bwMode="auto">
          <a:xfrm>
            <a:off x="457200" y="212725"/>
            <a:ext cx="8229600" cy="595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9636" name="Text Placeholder 2"/>
          <p:cNvSpPr>
            <a:spLocks noGrp="1"/>
          </p:cNvSpPr>
          <p:nvPr>
            <p:ph type="body" idx="1"/>
          </p:nvPr>
        </p:nvSpPr>
        <p:spPr bwMode="auto">
          <a:xfrm>
            <a:off x="457200" y="1179513"/>
            <a:ext cx="8167688" cy="5299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schemeClr val="tx1"/>
                </a:solidFill>
                <a:latin typeface="Calibri" pitchFamily="34" charset="0"/>
                <a:cs typeface="Arial" pitchFamily="34" charset="0"/>
              </a:defRPr>
            </a:lvl1pPr>
          </a:lstStyle>
          <a:p>
            <a:pPr>
              <a:defRPr/>
            </a:pPr>
            <a:fld id="{8C0D905E-BD4C-4499-855E-9C363DE25D60}" type="datetimeFigureOut">
              <a:rPr lang="en-US" b="0">
                <a:solidFill>
                  <a:srgbClr val="000000"/>
                </a:solidFill>
              </a:rPr>
              <a:pPr>
                <a:defRPr/>
              </a:pPr>
              <a:t>2/2/2015</a:t>
            </a:fld>
            <a:endParaRPr lang="en-US" b="0">
              <a:solidFill>
                <a:srgbClr val="000000"/>
              </a:solidFill>
            </a:endParaRPr>
          </a:p>
        </p:txBody>
      </p:sp>
      <p:sp>
        <p:nvSpPr>
          <p:cNvPr id="6"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solidFill>
                  <a:schemeClr val="tx1"/>
                </a:solidFill>
                <a:latin typeface="Calibri" pitchFamily="34" charset="0"/>
                <a:ea typeface="+mn-ea"/>
                <a:cs typeface="+mn-cs"/>
              </a:defRPr>
            </a:lvl1pPr>
          </a:lstStyle>
          <a:p>
            <a:r>
              <a:rPr lang="en-US" b="0" smtClean="0">
                <a:solidFill>
                  <a:srgbClr val="000000"/>
                </a:solidFill>
              </a:rPr>
              <a:t>DOW CONFIDENTIAL - Do not share without permission</a:t>
            </a:r>
            <a:endParaRPr lang="en-US" b="0">
              <a:solidFill>
                <a:srgbClr val="000000"/>
              </a:solidFill>
            </a:endParaRPr>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schemeClr val="tx1"/>
                </a:solidFill>
                <a:latin typeface="Calibri" pitchFamily="34" charset="0"/>
                <a:cs typeface="Arial" pitchFamily="34" charset="0"/>
              </a:defRPr>
            </a:lvl1pPr>
          </a:lstStyle>
          <a:p>
            <a:pPr>
              <a:defRPr/>
            </a:pPr>
            <a:fld id="{A380B54B-82CD-45CB-B7DC-2F0EFEF70C68}" type="slidenum">
              <a:rPr lang="en-US" b="0">
                <a:solidFill>
                  <a:srgbClr val="000000"/>
                </a:solidFill>
              </a:rPr>
              <a:pPr>
                <a:defRPr/>
              </a:pPr>
              <a:t>‹#›</a:t>
            </a:fld>
            <a:endParaRPr lang="en-US" b="0">
              <a:solidFill>
                <a:srgbClr val="000000"/>
              </a:solidFill>
            </a:endParaRPr>
          </a:p>
        </p:txBody>
      </p:sp>
    </p:spTree>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l" defTabSz="457200" rtl="0" eaLnBrk="0" fontAlgn="base" hangingPunct="0">
        <a:spcBef>
          <a:spcPct val="0"/>
        </a:spcBef>
        <a:spcAft>
          <a:spcPct val="0"/>
        </a:spcAft>
        <a:defRPr sz="2200">
          <a:solidFill>
            <a:schemeClr val="bg1"/>
          </a:solidFill>
          <a:latin typeface="+mj-lt"/>
          <a:ea typeface="+mj-ea"/>
          <a:cs typeface="+mj-cs"/>
        </a:defRPr>
      </a:lvl1pPr>
      <a:lvl2pPr algn="l" defTabSz="457200" rtl="0" eaLnBrk="0" fontAlgn="base" hangingPunct="0">
        <a:spcBef>
          <a:spcPct val="0"/>
        </a:spcBef>
        <a:spcAft>
          <a:spcPct val="0"/>
        </a:spcAft>
        <a:defRPr sz="2200">
          <a:solidFill>
            <a:schemeClr val="bg1"/>
          </a:solidFill>
          <a:latin typeface="Univers LT Std 57 Cn"/>
          <a:ea typeface="Univers LT Std 57 Cn"/>
          <a:cs typeface="Univers LT Std 57 Cn"/>
        </a:defRPr>
      </a:lvl2pPr>
      <a:lvl3pPr algn="l" defTabSz="457200" rtl="0" eaLnBrk="0" fontAlgn="base" hangingPunct="0">
        <a:spcBef>
          <a:spcPct val="0"/>
        </a:spcBef>
        <a:spcAft>
          <a:spcPct val="0"/>
        </a:spcAft>
        <a:defRPr sz="2200">
          <a:solidFill>
            <a:schemeClr val="bg1"/>
          </a:solidFill>
          <a:latin typeface="Univers LT Std 57 Cn"/>
          <a:ea typeface="Univers LT Std 57 Cn"/>
          <a:cs typeface="Univers LT Std 57 Cn"/>
        </a:defRPr>
      </a:lvl3pPr>
      <a:lvl4pPr algn="l" defTabSz="457200" rtl="0" eaLnBrk="0" fontAlgn="base" hangingPunct="0">
        <a:spcBef>
          <a:spcPct val="0"/>
        </a:spcBef>
        <a:spcAft>
          <a:spcPct val="0"/>
        </a:spcAft>
        <a:defRPr sz="2200">
          <a:solidFill>
            <a:schemeClr val="bg1"/>
          </a:solidFill>
          <a:latin typeface="Univers LT Std 57 Cn"/>
          <a:ea typeface="Univers LT Std 57 Cn"/>
          <a:cs typeface="Univers LT Std 57 Cn"/>
        </a:defRPr>
      </a:lvl4pPr>
      <a:lvl5pPr algn="l" defTabSz="457200" rtl="0" eaLnBrk="0" fontAlgn="base" hangingPunct="0">
        <a:spcBef>
          <a:spcPct val="0"/>
        </a:spcBef>
        <a:spcAft>
          <a:spcPct val="0"/>
        </a:spcAft>
        <a:defRPr sz="2200">
          <a:solidFill>
            <a:schemeClr val="bg1"/>
          </a:solidFill>
          <a:latin typeface="Univers LT Std 57 Cn"/>
          <a:ea typeface="Univers LT Std 57 Cn"/>
          <a:cs typeface="Univers LT Std 57 Cn"/>
        </a:defRPr>
      </a:lvl5pPr>
      <a:lvl6pPr marL="457200" algn="l" defTabSz="457200" rtl="0" eaLnBrk="0" fontAlgn="base" hangingPunct="0">
        <a:spcBef>
          <a:spcPct val="0"/>
        </a:spcBef>
        <a:spcAft>
          <a:spcPct val="0"/>
        </a:spcAft>
        <a:defRPr sz="2200">
          <a:solidFill>
            <a:schemeClr val="bg1"/>
          </a:solidFill>
          <a:latin typeface="Univers LT Std 57 Cn"/>
          <a:ea typeface="Univers LT Std 57 Cn"/>
          <a:cs typeface="Univers LT Std 57 Cn"/>
        </a:defRPr>
      </a:lvl6pPr>
      <a:lvl7pPr marL="914400" algn="l" defTabSz="457200" rtl="0" eaLnBrk="0" fontAlgn="base" hangingPunct="0">
        <a:spcBef>
          <a:spcPct val="0"/>
        </a:spcBef>
        <a:spcAft>
          <a:spcPct val="0"/>
        </a:spcAft>
        <a:defRPr sz="2200">
          <a:solidFill>
            <a:schemeClr val="bg1"/>
          </a:solidFill>
          <a:latin typeface="Univers LT Std 57 Cn"/>
          <a:ea typeface="Univers LT Std 57 Cn"/>
          <a:cs typeface="Univers LT Std 57 Cn"/>
        </a:defRPr>
      </a:lvl7pPr>
      <a:lvl8pPr marL="1371600" algn="l" defTabSz="457200" rtl="0" eaLnBrk="0" fontAlgn="base" hangingPunct="0">
        <a:spcBef>
          <a:spcPct val="0"/>
        </a:spcBef>
        <a:spcAft>
          <a:spcPct val="0"/>
        </a:spcAft>
        <a:defRPr sz="2200">
          <a:solidFill>
            <a:schemeClr val="bg1"/>
          </a:solidFill>
          <a:latin typeface="Univers LT Std 57 Cn"/>
          <a:ea typeface="Univers LT Std 57 Cn"/>
          <a:cs typeface="Univers LT Std 57 Cn"/>
        </a:defRPr>
      </a:lvl8pPr>
      <a:lvl9pPr marL="1828800" algn="l" defTabSz="457200" rtl="0" eaLnBrk="0" fontAlgn="base" hangingPunct="0">
        <a:spcBef>
          <a:spcPct val="0"/>
        </a:spcBef>
        <a:spcAft>
          <a:spcPct val="0"/>
        </a:spcAft>
        <a:defRPr sz="2200">
          <a:solidFill>
            <a:schemeClr val="bg1"/>
          </a:solidFill>
          <a:latin typeface="Univers LT Std 57 Cn"/>
          <a:ea typeface="Univers LT Std 57 Cn"/>
          <a:cs typeface="Univers LT Std 57 Cn"/>
        </a:defRPr>
      </a:lvl9pPr>
    </p:titleStyle>
    <p:bodyStyle>
      <a:lvl1pPr marL="223838" indent="-223838" algn="l" defTabSz="457200" rtl="0" eaLnBrk="0" fontAlgn="base" hangingPunct="0">
        <a:spcBef>
          <a:spcPct val="20000"/>
        </a:spcBef>
        <a:spcAft>
          <a:spcPct val="0"/>
        </a:spcAft>
        <a:buFont typeface="Arial" pitchFamily="34" charset="0"/>
        <a:buChar char="•"/>
        <a:defRPr sz="1600">
          <a:solidFill>
            <a:srgbClr val="7F7F7F"/>
          </a:solidFill>
          <a:latin typeface="+mn-lt"/>
          <a:ea typeface="+mn-ea"/>
          <a:cs typeface="+mn-cs"/>
        </a:defRPr>
      </a:lvl1pPr>
      <a:lvl2pPr marL="395288" indent="-171450" algn="l" defTabSz="457200" rtl="0" eaLnBrk="0" fontAlgn="base" hangingPunct="0">
        <a:spcBef>
          <a:spcPct val="20000"/>
        </a:spcBef>
        <a:spcAft>
          <a:spcPct val="0"/>
        </a:spcAft>
        <a:buFont typeface="Arial" pitchFamily="34" charset="0"/>
        <a:buChar char="–"/>
        <a:defRPr sz="1600">
          <a:solidFill>
            <a:srgbClr val="7F7F7F"/>
          </a:solidFill>
          <a:latin typeface="+mn-lt"/>
          <a:ea typeface="+mn-ea"/>
          <a:cs typeface="+mn-cs"/>
        </a:defRPr>
      </a:lvl2pPr>
      <a:lvl3pPr marL="682625" indent="-169863" algn="l" defTabSz="457200" rtl="0" eaLnBrk="0" fontAlgn="base" hangingPunct="0">
        <a:spcBef>
          <a:spcPct val="20000"/>
        </a:spcBef>
        <a:spcAft>
          <a:spcPct val="0"/>
        </a:spcAft>
        <a:buFont typeface="Arial" pitchFamily="34" charset="0"/>
        <a:buChar char="•"/>
        <a:defRPr sz="1600">
          <a:solidFill>
            <a:srgbClr val="7F7F7F"/>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5pPr>
      <a:lvl6pPr marL="2514600" indent="-228600" algn="l" defTabSz="457200"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6pPr>
      <a:lvl7pPr marL="2971800" indent="-228600" algn="l" defTabSz="457200"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7pPr>
      <a:lvl8pPr marL="3429000" indent="-228600" algn="l" defTabSz="457200"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8pPr>
      <a:lvl9pPr marL="3886200" indent="-228600" algn="l" defTabSz="457200"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blackWhite">
      <p:bgRef idx="1001">
        <a:schemeClr val="bg1"/>
      </p:bgRef>
    </p:bg>
    <p:spTree>
      <p:nvGrpSpPr>
        <p:cNvPr id="1" name=""/>
        <p:cNvGrpSpPr/>
        <p:nvPr/>
      </p:nvGrpSpPr>
      <p:grpSpPr>
        <a:xfrm>
          <a:off x="0" y="0"/>
          <a:ext cx="0" cy="0"/>
          <a:chOff x="0" y="0"/>
          <a:chExt cx="0" cy="0"/>
        </a:xfrm>
      </p:grpSpPr>
      <p:pic>
        <p:nvPicPr>
          <p:cNvPr id="8194" name="Picture 29" descr="grey_band"/>
          <p:cNvPicPr>
            <a:picLocks noChangeAspect="1" noChangeArrowheads="1"/>
          </p:cNvPicPr>
          <p:nvPr/>
        </p:nvPicPr>
        <p:blipFill>
          <a:blip r:embed="rId14" cstate="print"/>
          <a:srcRect l="2025" t="-140" r="-17" b="140"/>
          <a:stretch>
            <a:fillRect/>
          </a:stretch>
        </p:blipFill>
        <p:spPr bwMode="auto">
          <a:xfrm>
            <a:off x="0" y="0"/>
            <a:ext cx="9144000" cy="1127125"/>
          </a:xfrm>
          <a:prstGeom prst="rect">
            <a:avLst/>
          </a:prstGeom>
          <a:noFill/>
          <a:ln w="9525">
            <a:noFill/>
            <a:miter lim="800000"/>
            <a:headEnd/>
            <a:tailEnd/>
          </a:ln>
        </p:spPr>
      </p:pic>
      <p:sp>
        <p:nvSpPr>
          <p:cNvPr id="8195" name="Rectangle 10"/>
          <p:cNvSpPr>
            <a:spLocks noGrp="1" noChangeArrowheads="1"/>
          </p:cNvSpPr>
          <p:nvPr>
            <p:ph type="title"/>
          </p:nvPr>
        </p:nvSpPr>
        <p:spPr bwMode="auto">
          <a:xfrm>
            <a:off x="173038" y="112713"/>
            <a:ext cx="6750050" cy="5651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8196" name="Rectangle 11"/>
          <p:cNvSpPr>
            <a:spLocks noGrp="1" noChangeArrowheads="1"/>
          </p:cNvSpPr>
          <p:nvPr>
            <p:ph type="body" idx="1"/>
          </p:nvPr>
        </p:nvSpPr>
        <p:spPr bwMode="auto">
          <a:xfrm>
            <a:off x="898525" y="1290638"/>
            <a:ext cx="71628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91852" name="Rectangle 12"/>
          <p:cNvSpPr>
            <a:spLocks noGrp="1" noChangeArrowheads="1"/>
          </p:cNvSpPr>
          <p:nvPr>
            <p:ph type="sldNum" sz="quarter" idx="4"/>
          </p:nvPr>
        </p:nvSpPr>
        <p:spPr bwMode="auto">
          <a:xfrm>
            <a:off x="6553200" y="6464300"/>
            <a:ext cx="2133600" cy="244475"/>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bodyPr>
          <a:lstStyle>
            <a:lvl1pPr algn="r" eaLnBrk="0" hangingPunct="0">
              <a:defRPr kumimoji="1" sz="1000" b="0" i="1">
                <a:solidFill>
                  <a:srgbClr val="333333"/>
                </a:solidFill>
              </a:defRPr>
            </a:lvl1pPr>
          </a:lstStyle>
          <a:p>
            <a:pPr>
              <a:defRPr/>
            </a:pPr>
            <a:r>
              <a:rPr lang="en-GB"/>
              <a:t>Slide  </a:t>
            </a:r>
            <a:fld id="{EF44B502-12C0-4A85-9CCA-4ACFCD3B7DAC}" type="slidenum">
              <a:rPr lang="en-GB"/>
              <a:pPr>
                <a:defRPr/>
              </a:pPr>
              <a:t>‹#›</a:t>
            </a:fld>
            <a:endParaRPr lang="en-GB"/>
          </a:p>
        </p:txBody>
      </p:sp>
      <p:sp>
        <p:nvSpPr>
          <p:cNvPr id="291853" name="Line 13"/>
          <p:cNvSpPr>
            <a:spLocks noChangeShapeType="1"/>
          </p:cNvSpPr>
          <p:nvPr/>
        </p:nvSpPr>
        <p:spPr bwMode="auto">
          <a:xfrm>
            <a:off x="287338" y="706438"/>
            <a:ext cx="4911725" cy="0"/>
          </a:xfrm>
          <a:prstGeom prst="line">
            <a:avLst/>
          </a:prstGeom>
          <a:noFill/>
          <a:ln w="50800" cap="sq">
            <a:solidFill>
              <a:srgbClr val="FF0000"/>
            </a:solidFill>
            <a:round/>
            <a:headEnd/>
            <a:tailEnd/>
          </a:ln>
          <a:effectLst/>
        </p:spPr>
        <p:txBody>
          <a:bodyPr wrap="none" lIns="90000" tIns="46800" rIns="90000" bIns="46800" anchor="ctr">
            <a:spAutoFit/>
          </a:bodyPr>
          <a:lstStyle/>
          <a:p>
            <a:pPr>
              <a:defRPr/>
            </a:pPr>
            <a:endParaRPr lang="en-US">
              <a:solidFill>
                <a:srgbClr val="000000"/>
              </a:solidFill>
            </a:endParaRPr>
          </a:p>
        </p:txBody>
      </p:sp>
      <p:sp>
        <p:nvSpPr>
          <p:cNvPr id="291854" name="Line 14"/>
          <p:cNvSpPr>
            <a:spLocks noChangeShapeType="1"/>
          </p:cNvSpPr>
          <p:nvPr/>
        </p:nvSpPr>
        <p:spPr bwMode="auto">
          <a:xfrm>
            <a:off x="1185863" y="774700"/>
            <a:ext cx="5842000" cy="0"/>
          </a:xfrm>
          <a:prstGeom prst="line">
            <a:avLst/>
          </a:prstGeom>
          <a:noFill/>
          <a:ln w="12700" cap="sq">
            <a:solidFill>
              <a:srgbClr val="333333"/>
            </a:solidFill>
            <a:round/>
            <a:headEnd/>
            <a:tailEnd/>
          </a:ln>
          <a:effectLst/>
        </p:spPr>
        <p:txBody>
          <a:bodyPr wrap="none" lIns="90000" tIns="46800" rIns="90000" bIns="46800" anchor="ctr">
            <a:spAutoFit/>
          </a:bodyPr>
          <a:lstStyle/>
          <a:p>
            <a:pPr>
              <a:defRPr/>
            </a:pPr>
            <a:endParaRPr lang="en-US">
              <a:solidFill>
                <a:srgbClr val="000000"/>
              </a:solidFill>
            </a:endParaRPr>
          </a:p>
        </p:txBody>
      </p:sp>
      <p:sp>
        <p:nvSpPr>
          <p:cNvPr id="291855" name="Line 15"/>
          <p:cNvSpPr>
            <a:spLocks noChangeShapeType="1"/>
          </p:cNvSpPr>
          <p:nvPr/>
        </p:nvSpPr>
        <p:spPr bwMode="auto">
          <a:xfrm>
            <a:off x="5095875" y="6359525"/>
            <a:ext cx="3575050" cy="0"/>
          </a:xfrm>
          <a:prstGeom prst="line">
            <a:avLst/>
          </a:prstGeom>
          <a:noFill/>
          <a:ln w="50800" cap="sq">
            <a:solidFill>
              <a:srgbClr val="FF0000"/>
            </a:solidFill>
            <a:round/>
            <a:headEnd/>
            <a:tailEnd/>
          </a:ln>
          <a:effectLst/>
        </p:spPr>
        <p:txBody>
          <a:bodyPr lIns="90000" tIns="46800" rIns="90000" bIns="46800" anchor="ctr">
            <a:spAutoFit/>
          </a:bodyPr>
          <a:lstStyle/>
          <a:p>
            <a:pPr>
              <a:defRPr/>
            </a:pPr>
            <a:endParaRPr lang="en-US">
              <a:solidFill>
                <a:srgbClr val="000000"/>
              </a:solidFill>
            </a:endParaRPr>
          </a:p>
        </p:txBody>
      </p:sp>
      <p:sp>
        <p:nvSpPr>
          <p:cNvPr id="291856" name="Line 16"/>
          <p:cNvSpPr>
            <a:spLocks noChangeShapeType="1"/>
          </p:cNvSpPr>
          <p:nvPr/>
        </p:nvSpPr>
        <p:spPr bwMode="blackWhite">
          <a:xfrm flipH="1">
            <a:off x="292100" y="6302375"/>
            <a:ext cx="6315075" cy="0"/>
          </a:xfrm>
          <a:prstGeom prst="line">
            <a:avLst/>
          </a:prstGeom>
          <a:noFill/>
          <a:ln w="12700">
            <a:solidFill>
              <a:srgbClr val="333333"/>
            </a:solidFill>
            <a:round/>
            <a:headEnd/>
            <a:tailEnd/>
          </a:ln>
          <a:effectLst/>
        </p:spPr>
        <p:txBody>
          <a:bodyPr wrap="none" lIns="182880" anchor="ctr"/>
          <a:lstStyle/>
          <a:p>
            <a:pPr>
              <a:defRPr/>
            </a:pPr>
            <a:endParaRPr lang="en-US">
              <a:solidFill>
                <a:srgbClr val="000000"/>
              </a:solidFill>
            </a:endParaRPr>
          </a:p>
        </p:txBody>
      </p:sp>
      <p:sp>
        <p:nvSpPr>
          <p:cNvPr id="291861" name="Text Box 21"/>
          <p:cNvSpPr txBox="1">
            <a:spLocks noChangeArrowheads="1"/>
          </p:cNvSpPr>
          <p:nvPr/>
        </p:nvSpPr>
        <p:spPr bwMode="auto">
          <a:xfrm>
            <a:off x="271463" y="6302375"/>
            <a:ext cx="1011237" cy="457200"/>
          </a:xfrm>
          <a:prstGeom prst="rect">
            <a:avLst/>
          </a:prstGeom>
          <a:noFill/>
          <a:ln w="12700">
            <a:noFill/>
            <a:miter lim="800000"/>
            <a:headEnd/>
            <a:tailEnd/>
          </a:ln>
          <a:effectLst/>
        </p:spPr>
        <p:txBody>
          <a:bodyPr>
            <a:spAutoFit/>
          </a:bodyPr>
          <a:lstStyle/>
          <a:p>
            <a:pPr>
              <a:defRPr/>
            </a:pPr>
            <a:endParaRPr lang="en-US" sz="2400" b="0">
              <a:solidFill>
                <a:srgbClr val="000000"/>
              </a:solidFill>
            </a:endParaRPr>
          </a:p>
        </p:txBody>
      </p:sp>
      <p:pic>
        <p:nvPicPr>
          <p:cNvPr id="8203" name="Picture 22" descr="Dow_Diamond_Red"/>
          <p:cNvPicPr>
            <a:picLocks noChangeAspect="1" noChangeArrowheads="1"/>
          </p:cNvPicPr>
          <p:nvPr/>
        </p:nvPicPr>
        <p:blipFill>
          <a:blip r:embed="rId15" cstate="print"/>
          <a:srcRect/>
          <a:stretch>
            <a:fillRect/>
          </a:stretch>
        </p:blipFill>
        <p:spPr bwMode="auto">
          <a:xfrm>
            <a:off x="7469188" y="127000"/>
            <a:ext cx="1495425" cy="606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charset="0"/>
        </a:defRPr>
      </a:lvl2pPr>
      <a:lvl3pPr algn="l" rtl="0" eaLnBrk="0" fontAlgn="base" hangingPunct="0">
        <a:spcBef>
          <a:spcPct val="0"/>
        </a:spcBef>
        <a:spcAft>
          <a:spcPct val="0"/>
        </a:spcAft>
        <a:defRPr sz="2600" b="1">
          <a:solidFill>
            <a:schemeClr val="bg1"/>
          </a:solidFill>
          <a:latin typeface="Arial" charset="0"/>
        </a:defRPr>
      </a:lvl3pPr>
      <a:lvl4pPr algn="l" rtl="0" eaLnBrk="0" fontAlgn="base" hangingPunct="0">
        <a:spcBef>
          <a:spcPct val="0"/>
        </a:spcBef>
        <a:spcAft>
          <a:spcPct val="0"/>
        </a:spcAft>
        <a:defRPr sz="2600" b="1">
          <a:solidFill>
            <a:schemeClr val="bg1"/>
          </a:solidFill>
          <a:latin typeface="Arial" charset="0"/>
        </a:defRPr>
      </a:lvl4pPr>
      <a:lvl5pPr algn="l" rtl="0" eaLnBrk="0" fontAlgn="base" hangingPunct="0">
        <a:spcBef>
          <a:spcPct val="0"/>
        </a:spcBef>
        <a:spcAft>
          <a:spcPct val="0"/>
        </a:spcAft>
        <a:defRPr sz="2600" b="1">
          <a:solidFill>
            <a:schemeClr val="bg1"/>
          </a:solidFill>
          <a:latin typeface="Arial" charset="0"/>
        </a:defRPr>
      </a:lvl5pPr>
      <a:lvl6pPr marL="457200" algn="l" rtl="0" eaLnBrk="0" fontAlgn="base" hangingPunct="0">
        <a:spcBef>
          <a:spcPct val="0"/>
        </a:spcBef>
        <a:spcAft>
          <a:spcPct val="0"/>
        </a:spcAft>
        <a:defRPr sz="2600" b="1">
          <a:solidFill>
            <a:schemeClr val="bg1"/>
          </a:solidFill>
          <a:latin typeface="Arial" charset="0"/>
        </a:defRPr>
      </a:lvl6pPr>
      <a:lvl7pPr marL="914400" algn="l" rtl="0" eaLnBrk="0" fontAlgn="base" hangingPunct="0">
        <a:spcBef>
          <a:spcPct val="0"/>
        </a:spcBef>
        <a:spcAft>
          <a:spcPct val="0"/>
        </a:spcAft>
        <a:defRPr sz="2600" b="1">
          <a:solidFill>
            <a:schemeClr val="bg1"/>
          </a:solidFill>
          <a:latin typeface="Arial" charset="0"/>
        </a:defRPr>
      </a:lvl7pPr>
      <a:lvl8pPr marL="1371600" algn="l" rtl="0" eaLnBrk="0" fontAlgn="base" hangingPunct="0">
        <a:spcBef>
          <a:spcPct val="0"/>
        </a:spcBef>
        <a:spcAft>
          <a:spcPct val="0"/>
        </a:spcAft>
        <a:defRPr sz="2600" b="1">
          <a:solidFill>
            <a:schemeClr val="bg1"/>
          </a:solidFill>
          <a:latin typeface="Arial" charset="0"/>
        </a:defRPr>
      </a:lvl8pPr>
      <a:lvl9pPr marL="1828800" algn="l" rtl="0" eaLnBrk="0" fontAlgn="base" hangingPunct="0">
        <a:spcBef>
          <a:spcPct val="0"/>
        </a:spcBef>
        <a:spcAft>
          <a:spcPct val="0"/>
        </a:spcAft>
        <a:defRPr sz="2600" b="1">
          <a:solidFill>
            <a:schemeClr val="bg1"/>
          </a:solidFill>
          <a:latin typeface="Arial" charset="0"/>
        </a:defRPr>
      </a:lvl9pPr>
    </p:titleStyle>
    <p:bodyStyle>
      <a:lvl1pPr marL="342900" indent="-342900" algn="l" rtl="0" eaLnBrk="0" fontAlgn="base" hangingPunct="0">
        <a:spcBef>
          <a:spcPct val="20000"/>
        </a:spcBef>
        <a:spcAft>
          <a:spcPct val="0"/>
        </a:spcAft>
        <a:buClr>
          <a:srgbClr val="292929"/>
        </a:buClr>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rgbClr val="292929"/>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rgbClr val="292929"/>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292929"/>
        </a:buClr>
        <a:buFont typeface="Wingdings" pitchFamily="2" charset="2"/>
        <a:buChar char="§"/>
        <a:defRPr sz="2200">
          <a:solidFill>
            <a:schemeClr val="tx1"/>
          </a:solidFill>
          <a:latin typeface="+mn-lt"/>
        </a:defRPr>
      </a:lvl4pPr>
      <a:lvl5pPr marL="2057400" indent="-228600" algn="l" rtl="0" eaLnBrk="0" fontAlgn="base" hangingPunct="0">
        <a:spcBef>
          <a:spcPct val="20000"/>
        </a:spcBef>
        <a:spcAft>
          <a:spcPct val="0"/>
        </a:spcAft>
        <a:buClr>
          <a:srgbClr val="292929"/>
        </a:buClr>
        <a:buFont typeface="Wingdings" pitchFamily="2" charset="2"/>
        <a:buChar char="§"/>
        <a:defRPr sz="2200">
          <a:solidFill>
            <a:schemeClr val="tx1"/>
          </a:solidFill>
          <a:latin typeface="+mn-lt"/>
        </a:defRPr>
      </a:lvl5pPr>
      <a:lvl6pPr marL="2514600" indent="-228600" algn="l" rtl="0" eaLnBrk="0" fontAlgn="base" hangingPunct="0">
        <a:spcBef>
          <a:spcPct val="20000"/>
        </a:spcBef>
        <a:spcAft>
          <a:spcPct val="0"/>
        </a:spcAft>
        <a:buClr>
          <a:srgbClr val="292929"/>
        </a:buClr>
        <a:buFont typeface="Wingdings" pitchFamily="2" charset="2"/>
        <a:buChar char="§"/>
        <a:defRPr sz="2200">
          <a:solidFill>
            <a:schemeClr val="tx1"/>
          </a:solidFill>
          <a:latin typeface="+mn-lt"/>
        </a:defRPr>
      </a:lvl6pPr>
      <a:lvl7pPr marL="2971800" indent="-228600" algn="l" rtl="0" eaLnBrk="0" fontAlgn="base" hangingPunct="0">
        <a:spcBef>
          <a:spcPct val="20000"/>
        </a:spcBef>
        <a:spcAft>
          <a:spcPct val="0"/>
        </a:spcAft>
        <a:buClr>
          <a:srgbClr val="292929"/>
        </a:buClr>
        <a:buFont typeface="Wingdings" pitchFamily="2" charset="2"/>
        <a:buChar char="§"/>
        <a:defRPr sz="2200">
          <a:solidFill>
            <a:schemeClr val="tx1"/>
          </a:solidFill>
          <a:latin typeface="+mn-lt"/>
        </a:defRPr>
      </a:lvl7pPr>
      <a:lvl8pPr marL="3429000" indent="-228600" algn="l" rtl="0" eaLnBrk="0" fontAlgn="base" hangingPunct="0">
        <a:spcBef>
          <a:spcPct val="20000"/>
        </a:spcBef>
        <a:spcAft>
          <a:spcPct val="0"/>
        </a:spcAft>
        <a:buClr>
          <a:srgbClr val="292929"/>
        </a:buClr>
        <a:buFont typeface="Wingdings" pitchFamily="2" charset="2"/>
        <a:buChar char="§"/>
        <a:defRPr sz="2200">
          <a:solidFill>
            <a:schemeClr val="tx1"/>
          </a:solidFill>
          <a:latin typeface="+mn-lt"/>
        </a:defRPr>
      </a:lvl8pPr>
      <a:lvl9pPr marL="3886200" indent="-228600" algn="l" rtl="0" eaLnBrk="0" fontAlgn="base" hangingPunct="0">
        <a:spcBef>
          <a:spcPct val="20000"/>
        </a:spcBef>
        <a:spcAft>
          <a:spcPct val="0"/>
        </a:spcAft>
        <a:buClr>
          <a:srgbClr val="292929"/>
        </a:buClr>
        <a:buFont typeface="Wingdings" pitchFamily="2" charset="2"/>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blackWhite">
      <p:bgPr>
        <a:solidFill>
          <a:schemeClr val="bg1"/>
        </a:solidFill>
        <a:effectLst/>
      </p:bgPr>
    </p:bg>
    <p:spTree>
      <p:nvGrpSpPr>
        <p:cNvPr id="1" name=""/>
        <p:cNvGrpSpPr/>
        <p:nvPr/>
      </p:nvGrpSpPr>
      <p:grpSpPr>
        <a:xfrm>
          <a:off x="0" y="0"/>
          <a:ext cx="0" cy="0"/>
          <a:chOff x="0" y="0"/>
          <a:chExt cx="0" cy="0"/>
        </a:xfrm>
      </p:grpSpPr>
      <p:pic>
        <p:nvPicPr>
          <p:cNvPr id="12290" name="Picture 29" descr="grey_band"/>
          <p:cNvPicPr>
            <a:picLocks noChangeAspect="1" noChangeArrowheads="1"/>
          </p:cNvPicPr>
          <p:nvPr/>
        </p:nvPicPr>
        <p:blipFill>
          <a:blip r:embed="rId14" cstate="print"/>
          <a:srcRect l="2025" t="-140" r="-17" b="140"/>
          <a:stretch>
            <a:fillRect/>
          </a:stretch>
        </p:blipFill>
        <p:spPr bwMode="auto">
          <a:xfrm>
            <a:off x="0" y="0"/>
            <a:ext cx="9144000" cy="1127125"/>
          </a:xfrm>
          <a:prstGeom prst="rect">
            <a:avLst/>
          </a:prstGeom>
          <a:noFill/>
          <a:ln w="9525">
            <a:noFill/>
            <a:miter lim="800000"/>
            <a:headEnd/>
            <a:tailEnd/>
          </a:ln>
        </p:spPr>
      </p:pic>
      <p:sp>
        <p:nvSpPr>
          <p:cNvPr id="12291" name="Rectangle 10"/>
          <p:cNvSpPr>
            <a:spLocks noGrp="1" noChangeArrowheads="1"/>
          </p:cNvSpPr>
          <p:nvPr>
            <p:ph type="title"/>
          </p:nvPr>
        </p:nvSpPr>
        <p:spPr bwMode="auto">
          <a:xfrm>
            <a:off x="173038" y="112713"/>
            <a:ext cx="6750050" cy="5651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12292" name="Rectangle 11"/>
          <p:cNvSpPr>
            <a:spLocks noGrp="1" noChangeArrowheads="1"/>
          </p:cNvSpPr>
          <p:nvPr>
            <p:ph type="body" idx="1"/>
          </p:nvPr>
        </p:nvSpPr>
        <p:spPr bwMode="auto">
          <a:xfrm>
            <a:off x="898525" y="1290638"/>
            <a:ext cx="71628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91852" name="Rectangle 12"/>
          <p:cNvSpPr>
            <a:spLocks noGrp="1" noChangeArrowheads="1"/>
          </p:cNvSpPr>
          <p:nvPr>
            <p:ph type="sldNum" sz="quarter" idx="4"/>
          </p:nvPr>
        </p:nvSpPr>
        <p:spPr bwMode="auto">
          <a:xfrm>
            <a:off x="6553200" y="6464300"/>
            <a:ext cx="2133600" cy="244475"/>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bodyPr>
          <a:lstStyle>
            <a:lvl1pPr algn="r" eaLnBrk="0" hangingPunct="0">
              <a:defRPr kumimoji="1" sz="1000" b="0" i="1" smtClean="0">
                <a:solidFill>
                  <a:srgbClr val="333333"/>
                </a:solidFill>
              </a:defRPr>
            </a:lvl1pPr>
          </a:lstStyle>
          <a:p>
            <a:pPr>
              <a:defRPr/>
            </a:pPr>
            <a:r>
              <a:rPr lang="en-GB"/>
              <a:t>Slide  </a:t>
            </a:r>
            <a:fld id="{762FB2C3-39DE-499E-A634-BFBC006163F1}" type="slidenum">
              <a:rPr lang="en-GB"/>
              <a:pPr>
                <a:defRPr/>
              </a:pPr>
              <a:t>‹#›</a:t>
            </a:fld>
            <a:endParaRPr lang="en-GB"/>
          </a:p>
        </p:txBody>
      </p:sp>
      <p:sp>
        <p:nvSpPr>
          <p:cNvPr id="291853" name="Line 13"/>
          <p:cNvSpPr>
            <a:spLocks noChangeShapeType="1"/>
          </p:cNvSpPr>
          <p:nvPr/>
        </p:nvSpPr>
        <p:spPr bwMode="auto">
          <a:xfrm>
            <a:off x="287338" y="706438"/>
            <a:ext cx="4911725" cy="0"/>
          </a:xfrm>
          <a:prstGeom prst="line">
            <a:avLst/>
          </a:prstGeom>
          <a:noFill/>
          <a:ln w="50800" cap="sq">
            <a:solidFill>
              <a:srgbClr val="FF0000"/>
            </a:solidFill>
            <a:round/>
            <a:headEnd/>
            <a:tailEnd/>
          </a:ln>
          <a:effectLst/>
        </p:spPr>
        <p:txBody>
          <a:bodyPr wrap="none" lIns="90000" tIns="46800" rIns="90000" bIns="46800" anchor="ctr">
            <a:spAutoFit/>
          </a:bodyPr>
          <a:lstStyle/>
          <a:p>
            <a:pPr>
              <a:defRPr/>
            </a:pPr>
            <a:endParaRPr lang="en-US">
              <a:solidFill>
                <a:srgbClr val="000000"/>
              </a:solidFill>
            </a:endParaRPr>
          </a:p>
        </p:txBody>
      </p:sp>
      <p:sp>
        <p:nvSpPr>
          <p:cNvPr id="291854" name="Line 14"/>
          <p:cNvSpPr>
            <a:spLocks noChangeShapeType="1"/>
          </p:cNvSpPr>
          <p:nvPr/>
        </p:nvSpPr>
        <p:spPr bwMode="auto">
          <a:xfrm>
            <a:off x="1185863" y="774700"/>
            <a:ext cx="5842000" cy="0"/>
          </a:xfrm>
          <a:prstGeom prst="line">
            <a:avLst/>
          </a:prstGeom>
          <a:noFill/>
          <a:ln w="12700" cap="sq">
            <a:solidFill>
              <a:srgbClr val="333333"/>
            </a:solidFill>
            <a:round/>
            <a:headEnd/>
            <a:tailEnd/>
          </a:ln>
          <a:effectLst/>
        </p:spPr>
        <p:txBody>
          <a:bodyPr wrap="none" lIns="90000" tIns="46800" rIns="90000" bIns="46800" anchor="ctr">
            <a:spAutoFit/>
          </a:bodyPr>
          <a:lstStyle/>
          <a:p>
            <a:pPr>
              <a:defRPr/>
            </a:pPr>
            <a:endParaRPr lang="en-US">
              <a:solidFill>
                <a:srgbClr val="000000"/>
              </a:solidFill>
            </a:endParaRPr>
          </a:p>
        </p:txBody>
      </p:sp>
      <p:sp>
        <p:nvSpPr>
          <p:cNvPr id="291855" name="Line 15"/>
          <p:cNvSpPr>
            <a:spLocks noChangeShapeType="1"/>
          </p:cNvSpPr>
          <p:nvPr/>
        </p:nvSpPr>
        <p:spPr bwMode="auto">
          <a:xfrm>
            <a:off x="5095875" y="6359525"/>
            <a:ext cx="3575050" cy="0"/>
          </a:xfrm>
          <a:prstGeom prst="line">
            <a:avLst/>
          </a:prstGeom>
          <a:noFill/>
          <a:ln w="50800" cap="sq">
            <a:solidFill>
              <a:srgbClr val="FF0000"/>
            </a:solidFill>
            <a:round/>
            <a:headEnd/>
            <a:tailEnd/>
          </a:ln>
          <a:effectLst/>
        </p:spPr>
        <p:txBody>
          <a:bodyPr lIns="90000" tIns="46800" rIns="90000" bIns="46800" anchor="ctr">
            <a:spAutoFit/>
          </a:bodyPr>
          <a:lstStyle/>
          <a:p>
            <a:pPr>
              <a:defRPr/>
            </a:pPr>
            <a:endParaRPr lang="en-US">
              <a:solidFill>
                <a:srgbClr val="000000"/>
              </a:solidFill>
            </a:endParaRPr>
          </a:p>
        </p:txBody>
      </p:sp>
      <p:sp>
        <p:nvSpPr>
          <p:cNvPr id="291856" name="Line 16"/>
          <p:cNvSpPr>
            <a:spLocks noChangeShapeType="1"/>
          </p:cNvSpPr>
          <p:nvPr/>
        </p:nvSpPr>
        <p:spPr bwMode="blackWhite">
          <a:xfrm flipH="1">
            <a:off x="292100" y="6302375"/>
            <a:ext cx="6315075" cy="0"/>
          </a:xfrm>
          <a:prstGeom prst="line">
            <a:avLst/>
          </a:prstGeom>
          <a:noFill/>
          <a:ln w="12700">
            <a:solidFill>
              <a:srgbClr val="333333"/>
            </a:solidFill>
            <a:round/>
            <a:headEnd/>
            <a:tailEnd/>
          </a:ln>
          <a:effectLst/>
        </p:spPr>
        <p:txBody>
          <a:bodyPr wrap="none" lIns="182880" anchor="ctr"/>
          <a:lstStyle/>
          <a:p>
            <a:pPr>
              <a:defRPr/>
            </a:pPr>
            <a:endParaRPr lang="en-US">
              <a:solidFill>
                <a:srgbClr val="000000"/>
              </a:solidFill>
            </a:endParaRPr>
          </a:p>
        </p:txBody>
      </p:sp>
      <p:sp>
        <p:nvSpPr>
          <p:cNvPr id="291861" name="Text Box 21"/>
          <p:cNvSpPr txBox="1">
            <a:spLocks noChangeArrowheads="1"/>
          </p:cNvSpPr>
          <p:nvPr/>
        </p:nvSpPr>
        <p:spPr bwMode="auto">
          <a:xfrm>
            <a:off x="271463" y="6302375"/>
            <a:ext cx="1011237" cy="457200"/>
          </a:xfrm>
          <a:prstGeom prst="rect">
            <a:avLst/>
          </a:prstGeom>
          <a:noFill/>
          <a:ln w="12700">
            <a:noFill/>
            <a:miter lim="800000"/>
            <a:headEnd/>
            <a:tailEnd/>
          </a:ln>
          <a:effectLst/>
        </p:spPr>
        <p:txBody>
          <a:bodyPr>
            <a:spAutoFit/>
          </a:bodyPr>
          <a:lstStyle/>
          <a:p>
            <a:pPr>
              <a:defRPr/>
            </a:pPr>
            <a:endParaRPr lang="en-US" sz="2400" b="0">
              <a:solidFill>
                <a:srgbClr val="000000"/>
              </a:solidFill>
            </a:endParaRPr>
          </a:p>
        </p:txBody>
      </p:sp>
      <p:pic>
        <p:nvPicPr>
          <p:cNvPr id="12299" name="Picture 22" descr="Dow_Diamond_Red"/>
          <p:cNvPicPr>
            <a:picLocks noChangeAspect="1" noChangeArrowheads="1"/>
          </p:cNvPicPr>
          <p:nvPr/>
        </p:nvPicPr>
        <p:blipFill>
          <a:blip r:embed="rId15" cstate="print"/>
          <a:srcRect/>
          <a:stretch>
            <a:fillRect/>
          </a:stretch>
        </p:blipFill>
        <p:spPr bwMode="auto">
          <a:xfrm>
            <a:off x="7469188" y="127000"/>
            <a:ext cx="1495425" cy="606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pitchFamily="34" charset="0"/>
        </a:defRPr>
      </a:lvl2pPr>
      <a:lvl3pPr algn="l" rtl="0" eaLnBrk="0" fontAlgn="base" hangingPunct="0">
        <a:spcBef>
          <a:spcPct val="0"/>
        </a:spcBef>
        <a:spcAft>
          <a:spcPct val="0"/>
        </a:spcAft>
        <a:defRPr sz="2600" b="1">
          <a:solidFill>
            <a:schemeClr val="bg1"/>
          </a:solidFill>
          <a:latin typeface="Arial" pitchFamily="34" charset="0"/>
        </a:defRPr>
      </a:lvl3pPr>
      <a:lvl4pPr algn="l" rtl="0" eaLnBrk="0" fontAlgn="base" hangingPunct="0">
        <a:spcBef>
          <a:spcPct val="0"/>
        </a:spcBef>
        <a:spcAft>
          <a:spcPct val="0"/>
        </a:spcAft>
        <a:defRPr sz="2600" b="1">
          <a:solidFill>
            <a:schemeClr val="bg1"/>
          </a:solidFill>
          <a:latin typeface="Arial" pitchFamily="34" charset="0"/>
        </a:defRPr>
      </a:lvl4pPr>
      <a:lvl5pPr algn="l" rtl="0" eaLnBrk="0" fontAlgn="base" hangingPunct="0">
        <a:spcBef>
          <a:spcPct val="0"/>
        </a:spcBef>
        <a:spcAft>
          <a:spcPct val="0"/>
        </a:spcAft>
        <a:defRPr sz="2600" b="1">
          <a:solidFill>
            <a:schemeClr val="bg1"/>
          </a:solidFill>
          <a:latin typeface="Arial" pitchFamily="34" charset="0"/>
        </a:defRPr>
      </a:lvl5pPr>
      <a:lvl6pPr marL="457200" algn="l" rtl="0" eaLnBrk="0" fontAlgn="base" hangingPunct="0">
        <a:spcBef>
          <a:spcPct val="0"/>
        </a:spcBef>
        <a:spcAft>
          <a:spcPct val="0"/>
        </a:spcAft>
        <a:defRPr sz="2600" b="1">
          <a:solidFill>
            <a:schemeClr val="bg1"/>
          </a:solidFill>
          <a:latin typeface="Arial" pitchFamily="34" charset="0"/>
        </a:defRPr>
      </a:lvl6pPr>
      <a:lvl7pPr marL="914400" algn="l" rtl="0" eaLnBrk="0" fontAlgn="base" hangingPunct="0">
        <a:spcBef>
          <a:spcPct val="0"/>
        </a:spcBef>
        <a:spcAft>
          <a:spcPct val="0"/>
        </a:spcAft>
        <a:defRPr sz="2600" b="1">
          <a:solidFill>
            <a:schemeClr val="bg1"/>
          </a:solidFill>
          <a:latin typeface="Arial" pitchFamily="34" charset="0"/>
        </a:defRPr>
      </a:lvl7pPr>
      <a:lvl8pPr marL="1371600" algn="l" rtl="0" eaLnBrk="0" fontAlgn="base" hangingPunct="0">
        <a:spcBef>
          <a:spcPct val="0"/>
        </a:spcBef>
        <a:spcAft>
          <a:spcPct val="0"/>
        </a:spcAft>
        <a:defRPr sz="2600" b="1">
          <a:solidFill>
            <a:schemeClr val="bg1"/>
          </a:solidFill>
          <a:latin typeface="Arial" pitchFamily="34" charset="0"/>
        </a:defRPr>
      </a:lvl8pPr>
      <a:lvl9pPr marL="1828800" algn="l" rtl="0" eaLnBrk="0" fontAlgn="base" hangingPunct="0">
        <a:spcBef>
          <a:spcPct val="0"/>
        </a:spcBef>
        <a:spcAft>
          <a:spcPct val="0"/>
        </a:spcAft>
        <a:defRPr sz="2600" b="1">
          <a:solidFill>
            <a:schemeClr val="bg1"/>
          </a:solidFill>
          <a:latin typeface="Arial" pitchFamily="34" charset="0"/>
        </a:defRPr>
      </a:lvl9pPr>
    </p:titleStyle>
    <p:bodyStyle>
      <a:lvl1pPr marL="342900" indent="-342900" algn="l" rtl="0" eaLnBrk="0" fontAlgn="base" hangingPunct="0">
        <a:spcBef>
          <a:spcPct val="20000"/>
        </a:spcBef>
        <a:spcAft>
          <a:spcPct val="0"/>
        </a:spcAft>
        <a:buClr>
          <a:srgbClr val="292929"/>
        </a:buClr>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rgbClr val="292929"/>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rgbClr val="292929"/>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292929"/>
        </a:buClr>
        <a:buFont typeface="Wingdings" pitchFamily="2" charset="2"/>
        <a:buChar char="§"/>
        <a:defRPr sz="2200">
          <a:solidFill>
            <a:schemeClr val="tx1"/>
          </a:solidFill>
          <a:latin typeface="+mn-lt"/>
        </a:defRPr>
      </a:lvl4pPr>
      <a:lvl5pPr marL="2057400" indent="-228600" algn="l" rtl="0" eaLnBrk="0" fontAlgn="base" hangingPunct="0">
        <a:spcBef>
          <a:spcPct val="20000"/>
        </a:spcBef>
        <a:spcAft>
          <a:spcPct val="0"/>
        </a:spcAft>
        <a:buClr>
          <a:srgbClr val="292929"/>
        </a:buClr>
        <a:buFont typeface="Wingdings" pitchFamily="2" charset="2"/>
        <a:buChar char="§"/>
        <a:defRPr sz="2200">
          <a:solidFill>
            <a:schemeClr val="tx1"/>
          </a:solidFill>
          <a:latin typeface="+mn-lt"/>
        </a:defRPr>
      </a:lvl5pPr>
      <a:lvl6pPr marL="2514600" indent="-228600" algn="l" rtl="0" eaLnBrk="0" fontAlgn="base" hangingPunct="0">
        <a:spcBef>
          <a:spcPct val="20000"/>
        </a:spcBef>
        <a:spcAft>
          <a:spcPct val="0"/>
        </a:spcAft>
        <a:buClr>
          <a:srgbClr val="292929"/>
        </a:buClr>
        <a:buFont typeface="Wingdings" pitchFamily="2" charset="2"/>
        <a:buChar char="§"/>
        <a:defRPr sz="2200">
          <a:solidFill>
            <a:schemeClr val="tx1"/>
          </a:solidFill>
          <a:latin typeface="+mn-lt"/>
        </a:defRPr>
      </a:lvl6pPr>
      <a:lvl7pPr marL="2971800" indent="-228600" algn="l" rtl="0" eaLnBrk="0" fontAlgn="base" hangingPunct="0">
        <a:spcBef>
          <a:spcPct val="20000"/>
        </a:spcBef>
        <a:spcAft>
          <a:spcPct val="0"/>
        </a:spcAft>
        <a:buClr>
          <a:srgbClr val="292929"/>
        </a:buClr>
        <a:buFont typeface="Wingdings" pitchFamily="2" charset="2"/>
        <a:buChar char="§"/>
        <a:defRPr sz="2200">
          <a:solidFill>
            <a:schemeClr val="tx1"/>
          </a:solidFill>
          <a:latin typeface="+mn-lt"/>
        </a:defRPr>
      </a:lvl7pPr>
      <a:lvl8pPr marL="3429000" indent="-228600" algn="l" rtl="0" eaLnBrk="0" fontAlgn="base" hangingPunct="0">
        <a:spcBef>
          <a:spcPct val="20000"/>
        </a:spcBef>
        <a:spcAft>
          <a:spcPct val="0"/>
        </a:spcAft>
        <a:buClr>
          <a:srgbClr val="292929"/>
        </a:buClr>
        <a:buFont typeface="Wingdings" pitchFamily="2" charset="2"/>
        <a:buChar char="§"/>
        <a:defRPr sz="2200">
          <a:solidFill>
            <a:schemeClr val="tx1"/>
          </a:solidFill>
          <a:latin typeface="+mn-lt"/>
        </a:defRPr>
      </a:lvl8pPr>
      <a:lvl9pPr marL="3886200" indent="-228600" algn="l" rtl="0" eaLnBrk="0" fontAlgn="base" hangingPunct="0">
        <a:spcBef>
          <a:spcPct val="20000"/>
        </a:spcBef>
        <a:spcAft>
          <a:spcPct val="0"/>
        </a:spcAft>
        <a:buClr>
          <a:srgbClr val="292929"/>
        </a:buClr>
        <a:buFont typeface="Wingdings" pitchFamily="2" charset="2"/>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8.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58.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42.jpe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47.jpeg"/><Relationship Id="rId5" Type="http://schemas.openxmlformats.org/officeDocument/2006/relationships/image" Target="../media/image46.emf"/><Relationship Id="rId4" Type="http://schemas.openxmlformats.org/officeDocument/2006/relationships/image" Target="../media/image45.emf"/></Relationships>
</file>

<file path=ppt/slides/_rels/slide1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96.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2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image" Target="../media/image6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9.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9.xml"/><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16.jpeg"/><Relationship Id="rId12" Type="http://schemas.openxmlformats.org/officeDocument/2006/relationships/image" Target="../media/image19.png"/><Relationship Id="rId2" Type="http://schemas.openxmlformats.org/officeDocument/2006/relationships/slideLayout" Target="../slideLayouts/slideLayout6.xml"/><Relationship Id="rId16" Type="http://schemas.openxmlformats.org/officeDocument/2006/relationships/image" Target="../media/image22.jpeg"/><Relationship Id="rId1" Type="http://schemas.openxmlformats.org/officeDocument/2006/relationships/vmlDrawing" Target="../drawings/vmlDrawing1.vml"/><Relationship Id="rId6" Type="http://schemas.openxmlformats.org/officeDocument/2006/relationships/image" Target="../media/image15.jpeg"/><Relationship Id="rId11" Type="http://schemas.openxmlformats.org/officeDocument/2006/relationships/oleObject" Target="../embeddings/oleObject2.bin"/><Relationship Id="rId5" Type="http://schemas.openxmlformats.org/officeDocument/2006/relationships/image" Target="../media/image14.jpeg"/><Relationship Id="rId15" Type="http://schemas.openxmlformats.org/officeDocument/2006/relationships/image" Target="../media/image21.jpeg"/><Relationship Id="rId10" Type="http://schemas.openxmlformats.org/officeDocument/2006/relationships/oleObject" Target="../embeddings/oleObject1.bin"/><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ctrTitle"/>
          </p:nvPr>
        </p:nvSpPr>
        <p:spPr>
          <a:xfrm>
            <a:off x="342900" y="1306430"/>
            <a:ext cx="8483600" cy="1176337"/>
          </a:xfrm>
        </p:spPr>
        <p:txBody>
          <a:bodyPr/>
          <a:lstStyle/>
          <a:p>
            <a:r>
              <a:rPr lang="en-US" sz="5400" dirty="0" smtClean="0">
                <a:solidFill>
                  <a:schemeClr val="tx1"/>
                </a:solidFill>
              </a:rPr>
              <a:t>Issues  in Renewable Energy and </a:t>
            </a:r>
            <a:r>
              <a:rPr lang="en-US" sz="5400" dirty="0" err="1" smtClean="0">
                <a:solidFill>
                  <a:schemeClr val="tx1"/>
                </a:solidFill>
              </a:rPr>
              <a:t>Feedstocks</a:t>
            </a:r>
            <a:r>
              <a:rPr lang="en-US" sz="4000" dirty="0" smtClean="0">
                <a:solidFill>
                  <a:schemeClr val="tx1"/>
                </a:solidFill>
              </a:rPr>
              <a:t/>
            </a:r>
            <a:br>
              <a:rPr lang="en-US" sz="4000" dirty="0" smtClean="0">
                <a:solidFill>
                  <a:schemeClr val="tx1"/>
                </a:solidFill>
              </a:rPr>
            </a:br>
            <a:r>
              <a:rPr lang="en-US" sz="2800" dirty="0" smtClean="0">
                <a:solidFill>
                  <a:schemeClr val="tx1"/>
                </a:solidFill>
              </a:rPr>
              <a:t>from a Big Chemical Company Perspective</a:t>
            </a:r>
            <a:endParaRPr lang="en-US" sz="2800" baseline="-25000" dirty="0" smtClean="0">
              <a:solidFill>
                <a:schemeClr val="tx1"/>
              </a:solidFill>
            </a:endParaRPr>
          </a:p>
        </p:txBody>
      </p:sp>
      <p:sp>
        <p:nvSpPr>
          <p:cNvPr id="72707" name="Rectangle 5"/>
          <p:cNvSpPr>
            <a:spLocks noGrp="1" noChangeArrowheads="1"/>
          </p:cNvSpPr>
          <p:nvPr>
            <p:ph type="subTitle" idx="1"/>
          </p:nvPr>
        </p:nvSpPr>
        <p:spPr>
          <a:xfrm>
            <a:off x="1365250" y="4189944"/>
            <a:ext cx="6400800" cy="1472721"/>
          </a:xfrm>
        </p:spPr>
        <p:txBody>
          <a:bodyPr/>
          <a:lstStyle/>
          <a:p>
            <a:r>
              <a:rPr lang="en-US" dirty="0" smtClean="0"/>
              <a:t>Jim Stevens</a:t>
            </a:r>
          </a:p>
          <a:p>
            <a:r>
              <a:rPr lang="en-US" sz="1800" dirty="0" smtClean="0"/>
              <a:t>Dow Distinguished Fellow (retired)</a:t>
            </a:r>
          </a:p>
          <a:p>
            <a:r>
              <a:rPr lang="en-US" sz="1800" dirty="0" smtClean="0"/>
              <a:t>Global Research &amp; Development</a:t>
            </a:r>
          </a:p>
          <a:p>
            <a:r>
              <a:rPr lang="en-US" sz="1800" dirty="0" smtClean="0"/>
              <a:t>The Dow Chemical Company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0" y="117231"/>
            <a:ext cx="7772400" cy="559777"/>
          </a:xfrm>
        </p:spPr>
        <p:txBody>
          <a:bodyPr/>
          <a:lstStyle/>
          <a:p>
            <a:r>
              <a:rPr lang="en-US" sz="2800" dirty="0" smtClean="0"/>
              <a:t>Energy &amp; </a:t>
            </a:r>
            <a:r>
              <a:rPr lang="en-US" sz="2800" dirty="0" err="1" smtClean="0"/>
              <a:t>Feedstocks</a:t>
            </a:r>
            <a:r>
              <a:rPr lang="en-US" sz="2800" dirty="0" smtClean="0"/>
              <a:t> for Chemical Industry</a:t>
            </a:r>
          </a:p>
        </p:txBody>
      </p:sp>
      <p:sp>
        <p:nvSpPr>
          <p:cNvPr id="81923" name="Text Box 12"/>
          <p:cNvSpPr txBox="1">
            <a:spLocks noChangeArrowheads="1"/>
          </p:cNvSpPr>
          <p:nvPr/>
        </p:nvSpPr>
        <p:spPr bwMode="auto">
          <a:xfrm>
            <a:off x="2276475" y="1628775"/>
            <a:ext cx="4267200" cy="476250"/>
          </a:xfrm>
          <a:prstGeom prst="rect">
            <a:avLst/>
          </a:prstGeom>
          <a:noFill/>
          <a:ln w="9525">
            <a:noFill/>
            <a:miter lim="800000"/>
            <a:headEnd/>
            <a:tailEnd/>
          </a:ln>
        </p:spPr>
        <p:txBody>
          <a:bodyPr lIns="82479" tIns="41239" rIns="82479" bIns="41239">
            <a:spAutoFit/>
          </a:bodyPr>
          <a:lstStyle/>
          <a:p>
            <a:pPr algn="ctr" defTabSz="825500" eaLnBrk="0" hangingPunct="0">
              <a:lnSpc>
                <a:spcPct val="80000"/>
              </a:lnSpc>
              <a:spcBef>
                <a:spcPct val="50000"/>
              </a:spcBef>
            </a:pPr>
            <a:r>
              <a:rPr lang="en-US" sz="3200" i="1"/>
              <a:t>Carbon Stewardship</a:t>
            </a:r>
          </a:p>
        </p:txBody>
      </p:sp>
      <p:pic>
        <p:nvPicPr>
          <p:cNvPr id="81924" name="Picture 2" descr="chem industry"/>
          <p:cNvPicPr>
            <a:picLocks noChangeAspect="1" noChangeArrowheads="1"/>
          </p:cNvPicPr>
          <p:nvPr/>
        </p:nvPicPr>
        <p:blipFill>
          <a:blip r:embed="rId2" cstate="print"/>
          <a:srcRect/>
          <a:stretch>
            <a:fillRect/>
          </a:stretch>
        </p:blipFill>
        <p:spPr bwMode="auto">
          <a:xfrm>
            <a:off x="1320800" y="2770188"/>
            <a:ext cx="1778000" cy="2649537"/>
          </a:xfrm>
          <a:prstGeom prst="rect">
            <a:avLst/>
          </a:prstGeom>
          <a:noFill/>
          <a:ln w="9525">
            <a:noFill/>
            <a:miter lim="800000"/>
            <a:headEnd/>
            <a:tailEnd/>
          </a:ln>
        </p:spPr>
      </p:pic>
      <p:sp>
        <p:nvSpPr>
          <p:cNvPr id="81925" name="Rectangle 3"/>
          <p:cNvSpPr>
            <a:spLocks noChangeArrowheads="1"/>
          </p:cNvSpPr>
          <p:nvPr/>
        </p:nvSpPr>
        <p:spPr bwMode="auto">
          <a:xfrm>
            <a:off x="504825" y="3333750"/>
            <a:ext cx="1179513" cy="1800225"/>
          </a:xfrm>
          <a:prstGeom prst="rect">
            <a:avLst/>
          </a:prstGeom>
          <a:solidFill>
            <a:srgbClr val="DDDDDD"/>
          </a:solidFill>
          <a:ln w="9525">
            <a:noFill/>
            <a:miter lim="800000"/>
            <a:headEnd/>
            <a:tailEnd/>
          </a:ln>
        </p:spPr>
        <p:txBody>
          <a:bodyPr wrap="none" anchor="ctr"/>
          <a:lstStyle/>
          <a:p>
            <a:endParaRPr lang="en-US"/>
          </a:p>
        </p:txBody>
      </p:sp>
      <p:sp>
        <p:nvSpPr>
          <p:cNvPr id="81926" name="Text Box 10"/>
          <p:cNvSpPr txBox="1">
            <a:spLocks noChangeArrowheads="1"/>
          </p:cNvSpPr>
          <p:nvPr/>
        </p:nvSpPr>
        <p:spPr bwMode="auto">
          <a:xfrm>
            <a:off x="381000" y="2376488"/>
            <a:ext cx="2590800" cy="361950"/>
          </a:xfrm>
          <a:prstGeom prst="rect">
            <a:avLst/>
          </a:prstGeom>
          <a:noFill/>
          <a:ln w="9525">
            <a:noFill/>
            <a:miter lim="800000"/>
            <a:headEnd/>
            <a:tailEnd/>
          </a:ln>
        </p:spPr>
        <p:txBody>
          <a:bodyPr lIns="82479" tIns="41239" rIns="82479" bIns="41239">
            <a:spAutoFit/>
          </a:bodyPr>
          <a:lstStyle/>
          <a:p>
            <a:pPr defTabSz="825500" eaLnBrk="0" hangingPunct="0">
              <a:lnSpc>
                <a:spcPct val="80000"/>
              </a:lnSpc>
              <a:spcBef>
                <a:spcPct val="50000"/>
              </a:spcBef>
            </a:pPr>
            <a:r>
              <a:rPr lang="en-US" sz="2200"/>
              <a:t>Chemical Industry*</a:t>
            </a:r>
          </a:p>
        </p:txBody>
      </p:sp>
      <p:sp>
        <p:nvSpPr>
          <p:cNvPr id="81927" name="Text Box 11"/>
          <p:cNvSpPr txBox="1">
            <a:spLocks noChangeArrowheads="1"/>
          </p:cNvSpPr>
          <p:nvPr/>
        </p:nvSpPr>
        <p:spPr bwMode="auto">
          <a:xfrm>
            <a:off x="511175" y="3336925"/>
            <a:ext cx="1250950" cy="1730375"/>
          </a:xfrm>
          <a:prstGeom prst="rect">
            <a:avLst/>
          </a:prstGeom>
          <a:noFill/>
          <a:ln w="9525">
            <a:noFill/>
            <a:miter lim="800000"/>
            <a:headEnd/>
            <a:tailEnd/>
          </a:ln>
        </p:spPr>
        <p:txBody>
          <a:bodyPr lIns="82479" tIns="41239" rIns="82479" bIns="41239">
            <a:spAutoFit/>
          </a:bodyPr>
          <a:lstStyle/>
          <a:p>
            <a:pPr algn="ctr" defTabSz="825500" eaLnBrk="0" hangingPunct="0">
              <a:spcBef>
                <a:spcPct val="50000"/>
              </a:spcBef>
            </a:pPr>
            <a:r>
              <a:rPr lang="en-US"/>
              <a:t>Nat. Gas, Naphtha, Fuel Oil, Coal, &amp;</a:t>
            </a:r>
            <a:br>
              <a:rPr lang="en-US"/>
            </a:br>
            <a:r>
              <a:rPr lang="en-US"/>
              <a:t>Biomass</a:t>
            </a:r>
            <a:br>
              <a:rPr lang="en-US"/>
            </a:br>
            <a:r>
              <a:rPr lang="en-US"/>
              <a:t>10560 TWh</a:t>
            </a:r>
          </a:p>
        </p:txBody>
      </p:sp>
      <p:sp>
        <p:nvSpPr>
          <p:cNvPr id="81928" name="Text Box 13"/>
          <p:cNvSpPr txBox="1">
            <a:spLocks noChangeArrowheads="1"/>
          </p:cNvSpPr>
          <p:nvPr/>
        </p:nvSpPr>
        <p:spPr bwMode="auto">
          <a:xfrm>
            <a:off x="2617788" y="3314700"/>
            <a:ext cx="982662" cy="476250"/>
          </a:xfrm>
          <a:prstGeom prst="rect">
            <a:avLst/>
          </a:prstGeom>
          <a:noFill/>
          <a:ln w="9525">
            <a:noFill/>
            <a:miter lim="800000"/>
            <a:headEnd/>
            <a:tailEnd/>
          </a:ln>
        </p:spPr>
        <p:txBody>
          <a:bodyPr lIns="82479" tIns="41239" rIns="82479" bIns="41239">
            <a:spAutoFit/>
          </a:bodyPr>
          <a:lstStyle/>
          <a:p>
            <a:pPr defTabSz="825500" eaLnBrk="0" hangingPunct="0">
              <a:lnSpc>
                <a:spcPct val="80000"/>
              </a:lnSpc>
              <a:spcBef>
                <a:spcPct val="50000"/>
              </a:spcBef>
            </a:pPr>
            <a:r>
              <a:rPr lang="en-US" sz="1600"/>
              <a:t>Fuel Uses  = 49%</a:t>
            </a:r>
          </a:p>
        </p:txBody>
      </p:sp>
      <p:sp>
        <p:nvSpPr>
          <p:cNvPr id="81929" name="Text Box 14"/>
          <p:cNvSpPr txBox="1">
            <a:spLocks noChangeArrowheads="1"/>
          </p:cNvSpPr>
          <p:nvPr/>
        </p:nvSpPr>
        <p:spPr bwMode="auto">
          <a:xfrm>
            <a:off x="2617788" y="4535488"/>
            <a:ext cx="1592262" cy="476250"/>
          </a:xfrm>
          <a:prstGeom prst="rect">
            <a:avLst/>
          </a:prstGeom>
          <a:noFill/>
          <a:ln w="9525">
            <a:noFill/>
            <a:miter lim="800000"/>
            <a:headEnd/>
            <a:tailEnd/>
          </a:ln>
        </p:spPr>
        <p:txBody>
          <a:bodyPr lIns="82479" tIns="41239" rIns="82479" bIns="41239">
            <a:spAutoFit/>
          </a:bodyPr>
          <a:lstStyle/>
          <a:p>
            <a:pPr defTabSz="825500" eaLnBrk="0" hangingPunct="0">
              <a:lnSpc>
                <a:spcPct val="80000"/>
              </a:lnSpc>
              <a:spcBef>
                <a:spcPct val="50000"/>
              </a:spcBef>
            </a:pPr>
            <a:r>
              <a:rPr lang="en-US" sz="1600"/>
              <a:t>Contained in Products = 51%</a:t>
            </a:r>
          </a:p>
        </p:txBody>
      </p:sp>
      <p:sp>
        <p:nvSpPr>
          <p:cNvPr id="81930" name="Text Box 15"/>
          <p:cNvSpPr txBox="1">
            <a:spLocks noChangeArrowheads="1"/>
          </p:cNvSpPr>
          <p:nvPr/>
        </p:nvSpPr>
        <p:spPr bwMode="auto">
          <a:xfrm>
            <a:off x="36513" y="6488113"/>
            <a:ext cx="6248400" cy="339725"/>
          </a:xfrm>
          <a:prstGeom prst="rect">
            <a:avLst/>
          </a:prstGeom>
          <a:noFill/>
          <a:ln w="9525">
            <a:noFill/>
            <a:miter lim="800000"/>
            <a:headEnd/>
            <a:tailEnd/>
          </a:ln>
        </p:spPr>
        <p:txBody>
          <a:bodyPr lIns="0" tIns="0" rIns="0" bIns="0">
            <a:spAutoFit/>
          </a:bodyPr>
          <a:lstStyle/>
          <a:p>
            <a:r>
              <a:rPr lang="en-US" sz="1100" i="1"/>
              <a:t>*EIA 2004 Refining Data and IEA Energy Technology Transitions for Industry 2009, </a:t>
            </a:r>
          </a:p>
          <a:p>
            <a:r>
              <a:rPr lang="en-US" sz="1100" i="1"/>
              <a:t>**Energy and Environmental Profile of the U.S. Chemical Industry, May 2000, Energetics Inc.</a:t>
            </a:r>
          </a:p>
        </p:txBody>
      </p:sp>
      <p:sp>
        <p:nvSpPr>
          <p:cNvPr id="81931" name="Line 17"/>
          <p:cNvSpPr>
            <a:spLocks noChangeShapeType="1"/>
          </p:cNvSpPr>
          <p:nvPr/>
        </p:nvSpPr>
        <p:spPr bwMode="auto">
          <a:xfrm>
            <a:off x="415925" y="2774950"/>
            <a:ext cx="3548063" cy="0"/>
          </a:xfrm>
          <a:prstGeom prst="line">
            <a:avLst/>
          </a:prstGeom>
          <a:noFill/>
          <a:ln w="28575">
            <a:solidFill>
              <a:schemeClr val="tx1"/>
            </a:solidFill>
            <a:round/>
            <a:headEnd/>
            <a:tailEnd/>
          </a:ln>
        </p:spPr>
        <p:txBody>
          <a:bodyPr/>
          <a:lstStyle/>
          <a:p>
            <a:endParaRPr lang="en-US"/>
          </a:p>
        </p:txBody>
      </p:sp>
      <p:pic>
        <p:nvPicPr>
          <p:cNvPr id="81932" name="Picture 34"/>
          <p:cNvPicPr>
            <a:picLocks noChangeAspect="1" noChangeArrowheads="1"/>
          </p:cNvPicPr>
          <p:nvPr/>
        </p:nvPicPr>
        <p:blipFill>
          <a:blip r:embed="rId3" cstate="print"/>
          <a:srcRect r="57895"/>
          <a:stretch>
            <a:fillRect/>
          </a:stretch>
        </p:blipFill>
        <p:spPr bwMode="auto">
          <a:xfrm>
            <a:off x="5106988" y="3024188"/>
            <a:ext cx="1295400" cy="2365375"/>
          </a:xfrm>
          <a:prstGeom prst="rect">
            <a:avLst/>
          </a:prstGeom>
          <a:noFill/>
          <a:ln w="9525">
            <a:noFill/>
            <a:miter lim="800000"/>
            <a:headEnd/>
            <a:tailEnd/>
          </a:ln>
        </p:spPr>
      </p:pic>
      <p:sp>
        <p:nvSpPr>
          <p:cNvPr id="81933" name="Text Box 10"/>
          <p:cNvSpPr txBox="1">
            <a:spLocks noChangeArrowheads="1"/>
          </p:cNvSpPr>
          <p:nvPr/>
        </p:nvSpPr>
        <p:spPr bwMode="auto">
          <a:xfrm>
            <a:off x="5029200" y="2409825"/>
            <a:ext cx="3810000" cy="360363"/>
          </a:xfrm>
          <a:prstGeom prst="rect">
            <a:avLst/>
          </a:prstGeom>
          <a:noFill/>
          <a:ln w="9525">
            <a:noFill/>
            <a:miter lim="800000"/>
            <a:headEnd/>
            <a:tailEnd/>
          </a:ln>
        </p:spPr>
        <p:txBody>
          <a:bodyPr lIns="82479" tIns="41239" rIns="82479" bIns="41239">
            <a:spAutoFit/>
          </a:bodyPr>
          <a:lstStyle/>
          <a:p>
            <a:pPr defTabSz="825500" eaLnBrk="0" hangingPunct="0">
              <a:lnSpc>
                <a:spcPct val="80000"/>
              </a:lnSpc>
              <a:spcBef>
                <a:spcPct val="50000"/>
              </a:spcBef>
            </a:pPr>
            <a:r>
              <a:rPr lang="en-US" sz="2200"/>
              <a:t>Ethane to Polyethylene**</a:t>
            </a:r>
          </a:p>
        </p:txBody>
      </p:sp>
      <p:sp>
        <p:nvSpPr>
          <p:cNvPr id="81934" name="Line 17"/>
          <p:cNvSpPr>
            <a:spLocks noChangeShapeType="1"/>
          </p:cNvSpPr>
          <p:nvPr/>
        </p:nvSpPr>
        <p:spPr bwMode="auto">
          <a:xfrm>
            <a:off x="5064125" y="2806700"/>
            <a:ext cx="3548063" cy="0"/>
          </a:xfrm>
          <a:prstGeom prst="line">
            <a:avLst/>
          </a:prstGeom>
          <a:noFill/>
          <a:ln w="28575">
            <a:solidFill>
              <a:schemeClr val="tx1"/>
            </a:solidFill>
            <a:round/>
            <a:headEnd/>
            <a:tailEnd/>
          </a:ln>
        </p:spPr>
        <p:txBody>
          <a:bodyPr/>
          <a:lstStyle/>
          <a:p>
            <a:endParaRPr lang="en-US"/>
          </a:p>
        </p:txBody>
      </p:sp>
      <p:sp>
        <p:nvSpPr>
          <p:cNvPr id="81935" name="Text Box 13"/>
          <p:cNvSpPr txBox="1">
            <a:spLocks noChangeArrowheads="1"/>
          </p:cNvSpPr>
          <p:nvPr/>
        </p:nvSpPr>
        <p:spPr bwMode="auto">
          <a:xfrm>
            <a:off x="6400800" y="3733800"/>
            <a:ext cx="2628900" cy="576263"/>
          </a:xfrm>
          <a:prstGeom prst="rect">
            <a:avLst/>
          </a:prstGeom>
          <a:noFill/>
          <a:ln w="9525">
            <a:noFill/>
            <a:miter lim="800000"/>
            <a:headEnd/>
            <a:tailEnd/>
          </a:ln>
        </p:spPr>
        <p:txBody>
          <a:bodyPr lIns="82479" tIns="41239" rIns="82479" bIns="41239">
            <a:spAutoFit/>
          </a:bodyPr>
          <a:lstStyle/>
          <a:p>
            <a:pPr defTabSz="825500" eaLnBrk="0" hangingPunct="0"/>
            <a:r>
              <a:rPr lang="en-US" sz="1600"/>
              <a:t>Energy to produce </a:t>
            </a:r>
          </a:p>
          <a:p>
            <a:pPr defTabSz="825500" eaLnBrk="0" hangingPunct="0"/>
            <a:r>
              <a:rPr lang="en-US" sz="1600"/>
              <a:t>ethylene = 26%</a:t>
            </a:r>
          </a:p>
        </p:txBody>
      </p:sp>
      <p:sp>
        <p:nvSpPr>
          <p:cNvPr id="81936" name="Text Box 13"/>
          <p:cNvSpPr txBox="1">
            <a:spLocks noChangeArrowheads="1"/>
          </p:cNvSpPr>
          <p:nvPr/>
        </p:nvSpPr>
        <p:spPr bwMode="auto">
          <a:xfrm>
            <a:off x="6381750" y="4343400"/>
            <a:ext cx="2838450" cy="576263"/>
          </a:xfrm>
          <a:prstGeom prst="rect">
            <a:avLst/>
          </a:prstGeom>
          <a:noFill/>
          <a:ln w="9525">
            <a:noFill/>
            <a:miter lim="800000"/>
            <a:headEnd/>
            <a:tailEnd/>
          </a:ln>
        </p:spPr>
        <p:txBody>
          <a:bodyPr lIns="82479" tIns="41239" rIns="82479" bIns="41239">
            <a:spAutoFit/>
          </a:bodyPr>
          <a:lstStyle/>
          <a:p>
            <a:pPr defTabSz="825500" eaLnBrk="0" hangingPunct="0"/>
            <a:r>
              <a:rPr lang="en-US" sz="1600"/>
              <a:t>Energy to produce </a:t>
            </a:r>
          </a:p>
          <a:p>
            <a:pPr defTabSz="825500" eaLnBrk="0" hangingPunct="0"/>
            <a:r>
              <a:rPr lang="en-US" sz="1600"/>
              <a:t>polyethylene = 4%</a:t>
            </a:r>
          </a:p>
        </p:txBody>
      </p:sp>
      <p:sp>
        <p:nvSpPr>
          <p:cNvPr id="81937" name="Text Box 13"/>
          <p:cNvSpPr txBox="1">
            <a:spLocks noChangeArrowheads="1"/>
          </p:cNvSpPr>
          <p:nvPr/>
        </p:nvSpPr>
        <p:spPr bwMode="auto">
          <a:xfrm>
            <a:off x="6391275" y="4910138"/>
            <a:ext cx="2676525" cy="576262"/>
          </a:xfrm>
          <a:prstGeom prst="rect">
            <a:avLst/>
          </a:prstGeom>
          <a:noFill/>
          <a:ln w="9525">
            <a:noFill/>
            <a:miter lim="800000"/>
            <a:headEnd/>
            <a:tailEnd/>
          </a:ln>
        </p:spPr>
        <p:txBody>
          <a:bodyPr lIns="82479" tIns="41239" rIns="82479" bIns="41239">
            <a:spAutoFit/>
          </a:bodyPr>
          <a:lstStyle/>
          <a:p>
            <a:pPr defTabSz="825500" eaLnBrk="0" hangingPunct="0"/>
            <a:r>
              <a:rPr lang="en-US" sz="1600"/>
              <a:t>Energy conserved </a:t>
            </a:r>
          </a:p>
          <a:p>
            <a:pPr defTabSz="825500" eaLnBrk="0" hangingPunct="0"/>
            <a:r>
              <a:rPr lang="en-US" sz="1600"/>
              <a:t>in polyethylene = 70%</a:t>
            </a:r>
          </a:p>
        </p:txBody>
      </p:sp>
      <p:sp>
        <p:nvSpPr>
          <p:cNvPr id="81938" name="TextBox 40"/>
          <p:cNvSpPr txBox="1">
            <a:spLocks noChangeArrowheads="1"/>
          </p:cNvSpPr>
          <p:nvPr/>
        </p:nvSpPr>
        <p:spPr bwMode="auto">
          <a:xfrm>
            <a:off x="5114925" y="3048000"/>
            <a:ext cx="838200" cy="369888"/>
          </a:xfrm>
          <a:prstGeom prst="rect">
            <a:avLst/>
          </a:prstGeom>
          <a:noFill/>
          <a:ln w="9525">
            <a:noFill/>
            <a:miter lim="800000"/>
            <a:headEnd/>
            <a:tailEnd/>
          </a:ln>
        </p:spPr>
        <p:txBody>
          <a:bodyPr>
            <a:spAutoFit/>
          </a:bodyPr>
          <a:lstStyle/>
          <a:p>
            <a:r>
              <a:rPr lang="en-US"/>
              <a:t>Ethane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3" cstate="print"/>
          <a:srcRect/>
          <a:stretch>
            <a:fillRect/>
          </a:stretch>
        </p:blipFill>
        <p:spPr bwMode="auto">
          <a:xfrm>
            <a:off x="1652588" y="3011033"/>
            <a:ext cx="5732462" cy="715962"/>
          </a:xfrm>
          <a:prstGeom prst="rect">
            <a:avLst/>
          </a:prstGeom>
          <a:noFill/>
          <a:ln w="9525">
            <a:noFill/>
            <a:miter lim="800000"/>
            <a:headEnd/>
            <a:tailEnd/>
          </a:ln>
        </p:spPr>
      </p:pic>
      <p:sp>
        <p:nvSpPr>
          <p:cNvPr id="94211" name="Rectangle 3"/>
          <p:cNvSpPr>
            <a:spLocks noGrp="1" noChangeArrowheads="1"/>
          </p:cNvSpPr>
          <p:nvPr>
            <p:ph type="title"/>
          </p:nvPr>
        </p:nvSpPr>
        <p:spPr>
          <a:xfrm>
            <a:off x="88900" y="79375"/>
            <a:ext cx="5472113" cy="409575"/>
          </a:xfrm>
          <a:noFill/>
        </p:spPr>
        <p:txBody>
          <a:bodyPr lIns="91416" tIns="45708" rIns="91416" bIns="45708"/>
          <a:lstStyle/>
          <a:p>
            <a:endParaRPr lang="en-US" sz="2600" smtClean="0">
              <a:solidFill>
                <a:schemeClr val="bg1"/>
              </a:solidFill>
              <a:latin typeface="Arial" pitchFamily="34" charset="0"/>
            </a:endParaRPr>
          </a:p>
        </p:txBody>
      </p:sp>
      <p:pic>
        <p:nvPicPr>
          <p:cNvPr id="94212" name="Picture 4"/>
          <p:cNvPicPr>
            <a:picLocks noChangeAspect="1" noChangeArrowheads="1"/>
          </p:cNvPicPr>
          <p:nvPr/>
        </p:nvPicPr>
        <p:blipFill>
          <a:blip r:embed="rId4" cstate="print"/>
          <a:srcRect/>
          <a:stretch>
            <a:fillRect/>
          </a:stretch>
        </p:blipFill>
        <p:spPr bwMode="auto">
          <a:xfrm>
            <a:off x="1184275" y="1096963"/>
            <a:ext cx="941388" cy="1858962"/>
          </a:xfrm>
          <a:prstGeom prst="rect">
            <a:avLst/>
          </a:prstGeom>
          <a:noFill/>
          <a:ln w="9525">
            <a:noFill/>
            <a:miter lim="800000"/>
            <a:headEnd/>
            <a:tailEnd/>
          </a:ln>
        </p:spPr>
      </p:pic>
      <p:pic>
        <p:nvPicPr>
          <p:cNvPr id="94213" name="Picture 5"/>
          <p:cNvPicPr>
            <a:picLocks noChangeAspect="1" noChangeArrowheads="1"/>
          </p:cNvPicPr>
          <p:nvPr/>
        </p:nvPicPr>
        <p:blipFill>
          <a:blip r:embed="rId5" cstate="print"/>
          <a:srcRect/>
          <a:stretch>
            <a:fillRect/>
          </a:stretch>
        </p:blipFill>
        <p:spPr bwMode="auto">
          <a:xfrm>
            <a:off x="2384425" y="1106488"/>
            <a:ext cx="3838575" cy="2085975"/>
          </a:xfrm>
          <a:prstGeom prst="rect">
            <a:avLst/>
          </a:prstGeom>
          <a:noFill/>
          <a:ln w="9525">
            <a:noFill/>
            <a:miter lim="800000"/>
            <a:headEnd/>
            <a:tailEnd/>
          </a:ln>
        </p:spPr>
      </p:pic>
      <p:sp>
        <p:nvSpPr>
          <p:cNvPr id="2557958" name="AutoShape 6"/>
          <p:cNvSpPr>
            <a:spLocks noChangeArrowheads="1"/>
          </p:cNvSpPr>
          <p:nvPr/>
        </p:nvSpPr>
        <p:spPr bwMode="auto">
          <a:xfrm>
            <a:off x="2022475" y="1971675"/>
            <a:ext cx="539750" cy="228600"/>
          </a:xfrm>
          <a:prstGeom prst="rightArrow">
            <a:avLst>
              <a:gd name="adj1" fmla="val 50000"/>
              <a:gd name="adj2" fmla="val 58334"/>
            </a:avLst>
          </a:prstGeom>
          <a:noFill/>
          <a:ln w="19050" algn="ctr">
            <a:solidFill>
              <a:schemeClr val="accent6">
                <a:lumMod val="50000"/>
              </a:schemeClr>
            </a:solidFill>
            <a:miter lim="800000"/>
            <a:headEnd/>
            <a:tailEnd/>
          </a:ln>
          <a:effectLst/>
        </p:spPr>
        <p:txBody>
          <a:bodyPr wrap="none" lIns="86493" tIns="43247" rIns="86493" bIns="43247" anchor="ctr"/>
          <a:lstStyle/>
          <a:p>
            <a:pPr>
              <a:defRPr/>
            </a:pPr>
            <a:endParaRPr lang="en-US" dirty="0">
              <a:solidFill>
                <a:srgbClr val="000000"/>
              </a:solidFill>
            </a:endParaRPr>
          </a:p>
        </p:txBody>
      </p:sp>
      <p:sp>
        <p:nvSpPr>
          <p:cNvPr id="94215" name="Text Box 7"/>
          <p:cNvSpPr txBox="1">
            <a:spLocks noChangeArrowheads="1"/>
          </p:cNvSpPr>
          <p:nvPr/>
        </p:nvSpPr>
        <p:spPr bwMode="auto">
          <a:xfrm>
            <a:off x="112713" y="1882775"/>
            <a:ext cx="582612" cy="400050"/>
          </a:xfrm>
          <a:prstGeom prst="rect">
            <a:avLst/>
          </a:prstGeom>
          <a:noFill/>
          <a:ln w="19050" algn="ctr">
            <a:noFill/>
            <a:miter lim="800000"/>
            <a:headEnd/>
            <a:tailEnd/>
          </a:ln>
        </p:spPr>
        <p:txBody>
          <a:bodyPr wrap="none" lIns="91416" tIns="45708" rIns="91416" bIns="45708">
            <a:spAutoFit/>
          </a:bodyPr>
          <a:lstStyle/>
          <a:p>
            <a:pPr algn="ctr"/>
            <a:r>
              <a:rPr lang="en-US" sz="2000">
                <a:solidFill>
                  <a:srgbClr val="000000"/>
                </a:solidFill>
              </a:rPr>
              <a:t>CO</a:t>
            </a:r>
            <a:r>
              <a:rPr lang="en-US" sz="2000" baseline="-25000">
                <a:solidFill>
                  <a:srgbClr val="000000"/>
                </a:solidFill>
              </a:rPr>
              <a:t>2</a:t>
            </a:r>
          </a:p>
        </p:txBody>
      </p:sp>
      <p:sp>
        <p:nvSpPr>
          <p:cNvPr id="2557960" name="AutoShape 8"/>
          <p:cNvSpPr>
            <a:spLocks noChangeArrowheads="1"/>
          </p:cNvSpPr>
          <p:nvPr/>
        </p:nvSpPr>
        <p:spPr bwMode="auto">
          <a:xfrm>
            <a:off x="6189663" y="1966913"/>
            <a:ext cx="539750" cy="228600"/>
          </a:xfrm>
          <a:prstGeom prst="rightArrow">
            <a:avLst>
              <a:gd name="adj1" fmla="val 50000"/>
              <a:gd name="adj2" fmla="val 58333"/>
            </a:avLst>
          </a:prstGeom>
          <a:noFill/>
          <a:ln w="19050" algn="ctr">
            <a:solidFill>
              <a:schemeClr val="accent6">
                <a:lumMod val="50000"/>
              </a:schemeClr>
            </a:solidFill>
            <a:miter lim="800000"/>
            <a:headEnd/>
            <a:tailEnd/>
          </a:ln>
          <a:effectLst/>
        </p:spPr>
        <p:txBody>
          <a:bodyPr wrap="none" lIns="86493" tIns="43247" rIns="86493" bIns="43247" anchor="ctr"/>
          <a:lstStyle/>
          <a:p>
            <a:pPr>
              <a:defRPr/>
            </a:pPr>
            <a:endParaRPr lang="en-US"/>
          </a:p>
        </p:txBody>
      </p:sp>
      <p:pic>
        <p:nvPicPr>
          <p:cNvPr id="94217" name="Picture 9" descr="poe1"/>
          <p:cNvPicPr>
            <a:picLocks noChangeAspect="1" noChangeArrowheads="1"/>
          </p:cNvPicPr>
          <p:nvPr/>
        </p:nvPicPr>
        <p:blipFill>
          <a:blip r:embed="rId6" cstate="print"/>
          <a:srcRect/>
          <a:stretch>
            <a:fillRect/>
          </a:stretch>
        </p:blipFill>
        <p:spPr bwMode="auto">
          <a:xfrm>
            <a:off x="6829425" y="1293813"/>
            <a:ext cx="1720850" cy="1763712"/>
          </a:xfrm>
          <a:prstGeom prst="rect">
            <a:avLst/>
          </a:prstGeom>
          <a:noFill/>
          <a:ln w="9525">
            <a:noFill/>
            <a:miter lim="800000"/>
            <a:headEnd/>
            <a:tailEnd/>
          </a:ln>
        </p:spPr>
      </p:pic>
      <p:sp>
        <p:nvSpPr>
          <p:cNvPr id="94218" name="Text Box 10"/>
          <p:cNvSpPr txBox="1">
            <a:spLocks noChangeArrowheads="1"/>
          </p:cNvSpPr>
          <p:nvPr/>
        </p:nvSpPr>
        <p:spPr bwMode="auto">
          <a:xfrm>
            <a:off x="589085" y="3782013"/>
            <a:ext cx="8185638" cy="2677632"/>
          </a:xfrm>
          <a:prstGeom prst="rect">
            <a:avLst/>
          </a:prstGeom>
          <a:noFill/>
          <a:ln w="12700">
            <a:noFill/>
            <a:miter lim="800000"/>
            <a:headEnd/>
            <a:tailEnd/>
          </a:ln>
        </p:spPr>
        <p:txBody>
          <a:bodyPr wrap="square" lIns="91416" tIns="45708" rIns="91416" bIns="45708">
            <a:spAutoFit/>
          </a:bodyPr>
          <a:lstStyle/>
          <a:p>
            <a:pPr marL="288925" indent="-288925" eaLnBrk="0" hangingPunct="0">
              <a:buSzPct val="80000"/>
              <a:buFont typeface="Wingdings" pitchFamily="2" charset="2"/>
              <a:buChar char="§"/>
            </a:pPr>
            <a:r>
              <a:rPr lang="en-US" sz="2400" b="0" dirty="0">
                <a:solidFill>
                  <a:srgbClr val="000000"/>
                </a:solidFill>
              </a:rPr>
              <a:t>700 Million lbs / yr ethylene and </a:t>
            </a:r>
            <a:r>
              <a:rPr lang="en-US" sz="2400" b="0" dirty="0" smtClean="0">
                <a:solidFill>
                  <a:srgbClr val="000000"/>
                </a:solidFill>
              </a:rPr>
              <a:t>derivatives (currently ethanol)</a:t>
            </a:r>
          </a:p>
          <a:p>
            <a:pPr marL="288925" indent="-288925" eaLnBrk="0" hangingPunct="0">
              <a:buSzPct val="80000"/>
              <a:buFont typeface="Wingdings" pitchFamily="2" charset="2"/>
              <a:buChar char="§"/>
            </a:pPr>
            <a:r>
              <a:rPr lang="en-US" sz="2400" b="0" dirty="0" smtClean="0">
                <a:solidFill>
                  <a:srgbClr val="000000"/>
                </a:solidFill>
              </a:rPr>
              <a:t>2.2 B pounds CO</a:t>
            </a:r>
            <a:r>
              <a:rPr lang="en-US" sz="2400" b="0" baseline="-25000" dirty="0" smtClean="0">
                <a:solidFill>
                  <a:srgbClr val="000000"/>
                </a:solidFill>
              </a:rPr>
              <a:t>2</a:t>
            </a:r>
            <a:r>
              <a:rPr lang="en-US" sz="2400" b="0" dirty="0" smtClean="0">
                <a:solidFill>
                  <a:srgbClr val="000000"/>
                </a:solidFill>
              </a:rPr>
              <a:t> sequestered, 2.4 B pounds O</a:t>
            </a:r>
            <a:r>
              <a:rPr lang="en-US" sz="2400" b="0" baseline="-25000" dirty="0" smtClean="0">
                <a:solidFill>
                  <a:srgbClr val="000000"/>
                </a:solidFill>
              </a:rPr>
              <a:t>2</a:t>
            </a:r>
            <a:r>
              <a:rPr lang="en-US" sz="2400" b="0" dirty="0" smtClean="0">
                <a:solidFill>
                  <a:srgbClr val="000000"/>
                </a:solidFill>
              </a:rPr>
              <a:t> released</a:t>
            </a:r>
            <a:endParaRPr lang="en-US" sz="2400" b="0" dirty="0">
              <a:solidFill>
                <a:srgbClr val="000000"/>
              </a:solidFill>
            </a:endParaRPr>
          </a:p>
          <a:p>
            <a:pPr marL="288925" indent="-288925" eaLnBrk="0" hangingPunct="0">
              <a:buSzPct val="80000"/>
              <a:buFont typeface="Wingdings" pitchFamily="2" charset="2"/>
              <a:buChar char="§"/>
            </a:pPr>
            <a:r>
              <a:rPr lang="en-US" sz="2400" b="0" dirty="0">
                <a:solidFill>
                  <a:srgbClr val="000000"/>
                </a:solidFill>
              </a:rPr>
              <a:t>Recyclable polyethylene plastic (CO</a:t>
            </a:r>
            <a:r>
              <a:rPr lang="en-US" sz="2400" b="0" baseline="-25000" dirty="0">
                <a:solidFill>
                  <a:srgbClr val="000000"/>
                </a:solidFill>
              </a:rPr>
              <a:t>2</a:t>
            </a:r>
            <a:r>
              <a:rPr lang="en-US" sz="2400" b="0" dirty="0">
                <a:solidFill>
                  <a:srgbClr val="000000"/>
                </a:solidFill>
              </a:rPr>
              <a:t> fixation)</a:t>
            </a:r>
          </a:p>
          <a:p>
            <a:pPr marL="288925" indent="-288925" eaLnBrk="0" hangingPunct="0">
              <a:buSzPct val="80000"/>
              <a:buFont typeface="Wingdings" pitchFamily="2" charset="2"/>
              <a:buChar char="§"/>
            </a:pPr>
            <a:r>
              <a:rPr lang="en-US" sz="2400" b="0" dirty="0">
                <a:solidFill>
                  <a:srgbClr val="000000"/>
                </a:solidFill>
              </a:rPr>
              <a:t>Existing </a:t>
            </a:r>
            <a:r>
              <a:rPr lang="en-US" sz="2400" b="0" dirty="0" smtClean="0">
                <a:solidFill>
                  <a:srgbClr val="000000"/>
                </a:solidFill>
              </a:rPr>
              <a:t>infrastructure for </a:t>
            </a:r>
            <a:r>
              <a:rPr lang="en-US" sz="2400" b="0" dirty="0">
                <a:solidFill>
                  <a:srgbClr val="000000"/>
                </a:solidFill>
              </a:rPr>
              <a:t>ethanol in Brazil</a:t>
            </a:r>
          </a:p>
          <a:p>
            <a:pPr marL="288925" indent="-288925" eaLnBrk="0" hangingPunct="0">
              <a:buSzPct val="80000"/>
              <a:buFont typeface="Wingdings" pitchFamily="2" charset="2"/>
              <a:buChar char="§"/>
            </a:pPr>
            <a:r>
              <a:rPr lang="en-US" sz="2400" b="0" dirty="0">
                <a:solidFill>
                  <a:srgbClr val="000000"/>
                </a:solidFill>
              </a:rPr>
              <a:t>High polyethylene price in Brazil.</a:t>
            </a:r>
          </a:p>
          <a:p>
            <a:pPr marL="288925" indent="-288925" eaLnBrk="0" hangingPunct="0">
              <a:buSzPct val="80000"/>
              <a:buFont typeface="Wingdings" pitchFamily="2" charset="2"/>
              <a:buChar char="§"/>
            </a:pPr>
            <a:r>
              <a:rPr lang="en-US" sz="2400" b="0" dirty="0">
                <a:solidFill>
                  <a:srgbClr val="000000"/>
                </a:solidFill>
              </a:rPr>
              <a:t>High hydrocarbons cost in Brazil.</a:t>
            </a:r>
          </a:p>
          <a:p>
            <a:pPr marL="288925" indent="-288925" eaLnBrk="0" hangingPunct="0">
              <a:buSzPct val="80000"/>
              <a:buFont typeface="Wingdings" pitchFamily="2" charset="2"/>
              <a:buChar char="§"/>
            </a:pPr>
            <a:r>
              <a:rPr lang="en-US" sz="2400" b="0" dirty="0" smtClean="0">
                <a:solidFill>
                  <a:srgbClr val="000000"/>
                </a:solidFill>
              </a:rPr>
              <a:t>463 </a:t>
            </a:r>
            <a:r>
              <a:rPr lang="en-US" sz="2400" b="0" dirty="0">
                <a:solidFill>
                  <a:srgbClr val="000000"/>
                </a:solidFill>
              </a:rPr>
              <a:t>square miles of cane</a:t>
            </a:r>
            <a:r>
              <a:rPr lang="en-US" sz="2400" b="0" dirty="0" smtClean="0">
                <a:solidFill>
                  <a:srgbClr val="000000"/>
                </a:solidFill>
              </a:rPr>
              <a:t>!  (~0.2% Efficiency sunlight to ethanol)</a:t>
            </a:r>
            <a:endParaRPr lang="en-US" sz="2400" b="0" dirty="0">
              <a:solidFill>
                <a:srgbClr val="000000"/>
              </a:solidFill>
            </a:endParaRPr>
          </a:p>
        </p:txBody>
      </p:sp>
      <p:sp>
        <p:nvSpPr>
          <p:cNvPr id="2557963" name="AutoShape 11"/>
          <p:cNvSpPr>
            <a:spLocks noChangeArrowheads="1"/>
          </p:cNvSpPr>
          <p:nvPr/>
        </p:nvSpPr>
        <p:spPr bwMode="auto">
          <a:xfrm>
            <a:off x="703263" y="1966913"/>
            <a:ext cx="539750" cy="228600"/>
          </a:xfrm>
          <a:prstGeom prst="rightArrow">
            <a:avLst>
              <a:gd name="adj1" fmla="val 50000"/>
              <a:gd name="adj2" fmla="val 58333"/>
            </a:avLst>
          </a:prstGeom>
          <a:noFill/>
          <a:ln w="19050" algn="ctr">
            <a:solidFill>
              <a:schemeClr val="accent6">
                <a:lumMod val="50000"/>
              </a:schemeClr>
            </a:solidFill>
            <a:miter lim="800000"/>
            <a:headEnd/>
            <a:tailEnd/>
          </a:ln>
          <a:effectLst/>
        </p:spPr>
        <p:txBody>
          <a:bodyPr wrap="none" lIns="86493" tIns="43247" rIns="86493" bIns="43247" anchor="ctr"/>
          <a:lstStyle/>
          <a:p>
            <a:pPr>
              <a:defRPr/>
            </a:pPr>
            <a:endParaRPr lang="en-US"/>
          </a:p>
        </p:txBody>
      </p:sp>
      <p:sp>
        <p:nvSpPr>
          <p:cNvPr id="94220" name="Rectangle 12"/>
          <p:cNvSpPr>
            <a:spLocks noChangeArrowheads="1"/>
          </p:cNvSpPr>
          <p:nvPr/>
        </p:nvSpPr>
        <p:spPr bwMode="auto">
          <a:xfrm>
            <a:off x="57149" y="-11703"/>
            <a:ext cx="7310301" cy="584454"/>
          </a:xfrm>
          <a:prstGeom prst="rect">
            <a:avLst/>
          </a:prstGeom>
          <a:noFill/>
          <a:ln w="12700">
            <a:noFill/>
            <a:miter lim="800000"/>
            <a:headEnd/>
            <a:tailEnd/>
          </a:ln>
        </p:spPr>
        <p:txBody>
          <a:bodyPr wrap="square" lIns="91119" tIns="45561" rIns="91119" bIns="45561">
            <a:spAutoFit/>
          </a:bodyPr>
          <a:lstStyle/>
          <a:p>
            <a:pPr eaLnBrk="0" hangingPunct="0"/>
            <a:r>
              <a:rPr lang="en-US" sz="3200" dirty="0" smtClean="0">
                <a:solidFill>
                  <a:srgbClr val="000000"/>
                </a:solidFill>
              </a:rPr>
              <a:t>Brazilian Biomass </a:t>
            </a:r>
            <a:r>
              <a:rPr lang="en-US" sz="3200" dirty="0">
                <a:solidFill>
                  <a:srgbClr val="000000"/>
                </a:solidFill>
              </a:rPr>
              <a:t>as </a:t>
            </a:r>
            <a:r>
              <a:rPr lang="en-US" sz="3200" dirty="0" smtClean="0">
                <a:solidFill>
                  <a:srgbClr val="000000"/>
                </a:solidFill>
              </a:rPr>
              <a:t>Chemical Feedstock</a:t>
            </a:r>
            <a:endParaRPr lang="en-US" sz="3200" dirty="0">
              <a:solidFill>
                <a:srgbClr val="000000"/>
              </a:solidFill>
            </a:endParaRPr>
          </a:p>
        </p:txBody>
      </p:sp>
      <p:sp>
        <p:nvSpPr>
          <p:cNvPr id="16" name="Footer Placeholder 15"/>
          <p:cNvSpPr>
            <a:spLocks noGrp="1"/>
          </p:cNvSpPr>
          <p:nvPr>
            <p:ph type="ftr" sz="quarter" idx="10"/>
          </p:nvPr>
        </p:nvSpPr>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p:spPr>
        <p:txBody>
          <a:bodyPr/>
          <a:lstStyle/>
          <a:p>
            <a:r>
              <a:rPr lang="en-US"/>
              <a:t>Page </a:t>
            </a:r>
            <a:fld id="{051EE842-24A3-4AFE-A808-E1C76CD1B601}" type="slidenum">
              <a:rPr lang="en-US"/>
              <a:pPr/>
              <a:t>12</a:t>
            </a:fld>
            <a:endParaRPr lang="en-US"/>
          </a:p>
        </p:txBody>
      </p:sp>
      <p:grpSp>
        <p:nvGrpSpPr>
          <p:cNvPr id="2" name="Group 2"/>
          <p:cNvGrpSpPr>
            <a:grpSpLocks/>
          </p:cNvGrpSpPr>
          <p:nvPr/>
        </p:nvGrpSpPr>
        <p:grpSpPr bwMode="auto">
          <a:xfrm>
            <a:off x="3162300" y="1423988"/>
            <a:ext cx="2163763" cy="1708150"/>
            <a:chOff x="2430" y="897"/>
            <a:chExt cx="1363" cy="1076"/>
          </a:xfrm>
        </p:grpSpPr>
        <p:pic>
          <p:nvPicPr>
            <p:cNvPr id="48153" name="Picture 3"/>
            <p:cNvPicPr>
              <a:picLocks noChangeAspect="1" noChangeArrowheads="1"/>
            </p:cNvPicPr>
            <p:nvPr/>
          </p:nvPicPr>
          <p:blipFill>
            <a:blip r:embed="rId3" cstate="print"/>
            <a:srcRect l="13380" r="29965"/>
            <a:stretch>
              <a:fillRect/>
            </a:stretch>
          </p:blipFill>
          <p:spPr bwMode="auto">
            <a:xfrm>
              <a:off x="2430" y="897"/>
              <a:ext cx="813" cy="1076"/>
            </a:xfrm>
            <a:prstGeom prst="rect">
              <a:avLst/>
            </a:prstGeom>
            <a:noFill/>
            <a:ln w="9525" algn="ctr">
              <a:noFill/>
              <a:miter lim="800000"/>
              <a:headEnd/>
              <a:tailEnd/>
            </a:ln>
          </p:spPr>
        </p:pic>
        <p:pic>
          <p:nvPicPr>
            <p:cNvPr id="48154" name="Picture 4"/>
            <p:cNvPicPr>
              <a:picLocks noChangeAspect="1" noChangeArrowheads="1"/>
            </p:cNvPicPr>
            <p:nvPr/>
          </p:nvPicPr>
          <p:blipFill>
            <a:blip r:embed="rId4" cstate="print"/>
            <a:srcRect/>
            <a:stretch>
              <a:fillRect/>
            </a:stretch>
          </p:blipFill>
          <p:spPr bwMode="auto">
            <a:xfrm>
              <a:off x="3191" y="953"/>
              <a:ext cx="602" cy="607"/>
            </a:xfrm>
            <a:prstGeom prst="rect">
              <a:avLst/>
            </a:prstGeom>
            <a:noFill/>
            <a:ln w="9525">
              <a:noFill/>
              <a:miter lim="800000"/>
              <a:headEnd/>
              <a:tailEnd/>
            </a:ln>
          </p:spPr>
        </p:pic>
        <p:sp>
          <p:nvSpPr>
            <p:cNvPr id="48155" name="Line 5"/>
            <p:cNvSpPr>
              <a:spLocks noChangeShapeType="1"/>
            </p:cNvSpPr>
            <p:nvPr/>
          </p:nvSpPr>
          <p:spPr bwMode="auto">
            <a:xfrm flipV="1">
              <a:off x="2672" y="1008"/>
              <a:ext cx="496" cy="320"/>
            </a:xfrm>
            <a:prstGeom prst="line">
              <a:avLst/>
            </a:prstGeom>
            <a:noFill/>
            <a:ln w="9525">
              <a:solidFill>
                <a:schemeClr val="tx1"/>
              </a:solidFill>
              <a:round/>
              <a:headEnd/>
              <a:tailEnd/>
            </a:ln>
          </p:spPr>
          <p:txBody>
            <a:bodyPr wrap="none" lIns="0" tIns="0" rIns="0" bIns="0">
              <a:spAutoFit/>
            </a:bodyPr>
            <a:lstStyle/>
            <a:p>
              <a:endParaRPr lang="en-US"/>
            </a:p>
          </p:txBody>
        </p:sp>
        <p:sp>
          <p:nvSpPr>
            <p:cNvPr id="48156" name="Line 6"/>
            <p:cNvSpPr>
              <a:spLocks noChangeShapeType="1"/>
            </p:cNvSpPr>
            <p:nvPr/>
          </p:nvSpPr>
          <p:spPr bwMode="auto">
            <a:xfrm>
              <a:off x="2800" y="1536"/>
              <a:ext cx="616" cy="8"/>
            </a:xfrm>
            <a:prstGeom prst="line">
              <a:avLst/>
            </a:prstGeom>
            <a:noFill/>
            <a:ln w="9525">
              <a:solidFill>
                <a:schemeClr val="tx1"/>
              </a:solidFill>
              <a:round/>
              <a:headEnd/>
              <a:tailEnd/>
            </a:ln>
          </p:spPr>
          <p:txBody>
            <a:bodyPr wrap="none" lIns="0" tIns="0" rIns="0" bIns="0">
              <a:spAutoFit/>
            </a:bodyPr>
            <a:lstStyle/>
            <a:p>
              <a:endParaRPr lang="en-US"/>
            </a:p>
          </p:txBody>
        </p:sp>
      </p:grpSp>
      <p:grpSp>
        <p:nvGrpSpPr>
          <p:cNvPr id="3" name="Group 7"/>
          <p:cNvGrpSpPr>
            <a:grpSpLocks/>
          </p:cNvGrpSpPr>
          <p:nvPr/>
        </p:nvGrpSpPr>
        <p:grpSpPr bwMode="auto">
          <a:xfrm>
            <a:off x="528638" y="1455738"/>
            <a:ext cx="1978025" cy="1676400"/>
            <a:chOff x="465" y="917"/>
            <a:chExt cx="1246" cy="1056"/>
          </a:xfrm>
        </p:grpSpPr>
        <p:pic>
          <p:nvPicPr>
            <p:cNvPr id="48149" name="Picture 8"/>
            <p:cNvPicPr>
              <a:picLocks noChangeAspect="1" noChangeArrowheads="1"/>
            </p:cNvPicPr>
            <p:nvPr/>
          </p:nvPicPr>
          <p:blipFill>
            <a:blip r:embed="rId5" cstate="print"/>
            <a:srcRect l="13861" r="30565"/>
            <a:stretch>
              <a:fillRect/>
            </a:stretch>
          </p:blipFill>
          <p:spPr bwMode="auto">
            <a:xfrm>
              <a:off x="465" y="917"/>
              <a:ext cx="783" cy="1056"/>
            </a:xfrm>
            <a:prstGeom prst="rect">
              <a:avLst/>
            </a:prstGeom>
            <a:noFill/>
            <a:ln w="9525" algn="ctr">
              <a:noFill/>
              <a:miter lim="800000"/>
              <a:headEnd/>
              <a:tailEnd/>
            </a:ln>
          </p:spPr>
        </p:pic>
        <p:pic>
          <p:nvPicPr>
            <p:cNvPr id="48150" name="Picture 9"/>
            <p:cNvPicPr>
              <a:picLocks noChangeAspect="1" noChangeArrowheads="1"/>
            </p:cNvPicPr>
            <p:nvPr/>
          </p:nvPicPr>
          <p:blipFill>
            <a:blip r:embed="rId6" cstate="print"/>
            <a:srcRect/>
            <a:stretch>
              <a:fillRect/>
            </a:stretch>
          </p:blipFill>
          <p:spPr bwMode="auto">
            <a:xfrm>
              <a:off x="1232" y="1078"/>
              <a:ext cx="479" cy="495"/>
            </a:xfrm>
            <a:prstGeom prst="rect">
              <a:avLst/>
            </a:prstGeom>
            <a:noFill/>
            <a:ln w="9525">
              <a:noFill/>
              <a:miter lim="800000"/>
              <a:headEnd/>
              <a:tailEnd/>
            </a:ln>
          </p:spPr>
        </p:pic>
        <p:sp>
          <p:nvSpPr>
            <p:cNvPr id="48151" name="Line 10"/>
            <p:cNvSpPr>
              <a:spLocks noChangeShapeType="1"/>
            </p:cNvSpPr>
            <p:nvPr/>
          </p:nvSpPr>
          <p:spPr bwMode="auto">
            <a:xfrm flipV="1">
              <a:off x="680" y="1104"/>
              <a:ext cx="624" cy="232"/>
            </a:xfrm>
            <a:prstGeom prst="line">
              <a:avLst/>
            </a:prstGeom>
            <a:noFill/>
            <a:ln w="9525">
              <a:solidFill>
                <a:schemeClr val="tx1"/>
              </a:solidFill>
              <a:round/>
              <a:headEnd/>
              <a:tailEnd/>
            </a:ln>
          </p:spPr>
          <p:txBody>
            <a:bodyPr wrap="none" lIns="0" tIns="0" rIns="0" bIns="0">
              <a:spAutoFit/>
            </a:bodyPr>
            <a:lstStyle/>
            <a:p>
              <a:endParaRPr lang="en-US"/>
            </a:p>
          </p:txBody>
        </p:sp>
        <p:sp>
          <p:nvSpPr>
            <p:cNvPr id="48152" name="Line 11"/>
            <p:cNvSpPr>
              <a:spLocks noChangeShapeType="1"/>
            </p:cNvSpPr>
            <p:nvPr/>
          </p:nvSpPr>
          <p:spPr bwMode="auto">
            <a:xfrm>
              <a:off x="696" y="1464"/>
              <a:ext cx="752" cy="120"/>
            </a:xfrm>
            <a:prstGeom prst="line">
              <a:avLst/>
            </a:prstGeom>
            <a:noFill/>
            <a:ln w="9525">
              <a:solidFill>
                <a:schemeClr val="tx1"/>
              </a:solidFill>
              <a:round/>
              <a:headEnd/>
              <a:tailEnd/>
            </a:ln>
          </p:spPr>
          <p:txBody>
            <a:bodyPr wrap="none" lIns="0" tIns="0" rIns="0" bIns="0">
              <a:spAutoFit/>
            </a:bodyPr>
            <a:lstStyle/>
            <a:p>
              <a:endParaRPr lang="en-US"/>
            </a:p>
          </p:txBody>
        </p:sp>
      </p:grpSp>
      <p:sp>
        <p:nvSpPr>
          <p:cNvPr id="48133" name="Rectangle 12"/>
          <p:cNvSpPr>
            <a:spLocks noGrp="1" noChangeArrowheads="1"/>
          </p:cNvSpPr>
          <p:nvPr>
            <p:ph type="title"/>
          </p:nvPr>
        </p:nvSpPr>
        <p:spPr bwMode="auto">
          <a:noFill/>
          <a:ln>
            <a:miter lim="800000"/>
            <a:headEnd/>
            <a:tailEnd/>
          </a:ln>
        </p:spPr>
        <p:txBody>
          <a:bodyPr vert="horz" wrap="square" lIns="91374" tIns="45687" rIns="91374" bIns="45687" numCol="1" anchor="t" anchorCtr="0" compatLnSpc="1">
            <a:prstTxWarp prst="textNoShape">
              <a:avLst/>
            </a:prstTxWarp>
          </a:bodyPr>
          <a:lstStyle/>
          <a:p>
            <a:pPr eaLnBrk="1" hangingPunct="1"/>
            <a:r>
              <a:rPr lang="en-US" smtClean="0"/>
              <a:t>Benchmarking Land Use</a:t>
            </a:r>
          </a:p>
        </p:txBody>
      </p:sp>
      <p:sp>
        <p:nvSpPr>
          <p:cNvPr id="48134" name="Text Box 13"/>
          <p:cNvSpPr txBox="1">
            <a:spLocks noChangeArrowheads="1"/>
          </p:cNvSpPr>
          <p:nvPr/>
        </p:nvSpPr>
        <p:spPr bwMode="auto">
          <a:xfrm>
            <a:off x="598488" y="882650"/>
            <a:ext cx="1838325" cy="365125"/>
          </a:xfrm>
          <a:prstGeom prst="rect">
            <a:avLst/>
          </a:prstGeom>
          <a:solidFill>
            <a:schemeClr val="bg1"/>
          </a:solidFill>
          <a:ln w="9525" algn="ctr">
            <a:noFill/>
            <a:miter lim="800000"/>
            <a:headEnd/>
            <a:tailEnd/>
          </a:ln>
        </p:spPr>
        <p:txBody>
          <a:bodyPr wrap="none" lIns="0" tIns="0" rIns="0" bIns="0">
            <a:spAutoFit/>
          </a:bodyPr>
          <a:lstStyle/>
          <a:p>
            <a:r>
              <a:rPr lang="en-US" sz="2400" b="0" u="sng"/>
              <a:t>Dow Brazil Plant</a:t>
            </a:r>
          </a:p>
        </p:txBody>
      </p:sp>
      <p:sp>
        <p:nvSpPr>
          <p:cNvPr id="48135" name="Text Box 14"/>
          <p:cNvSpPr txBox="1">
            <a:spLocks noChangeArrowheads="1"/>
          </p:cNvSpPr>
          <p:nvPr/>
        </p:nvSpPr>
        <p:spPr bwMode="auto">
          <a:xfrm>
            <a:off x="1014413" y="2989263"/>
            <a:ext cx="1006475" cy="304800"/>
          </a:xfrm>
          <a:prstGeom prst="rect">
            <a:avLst/>
          </a:prstGeom>
          <a:noFill/>
          <a:ln w="9525" algn="ctr">
            <a:noFill/>
            <a:miter lim="800000"/>
            <a:headEnd/>
            <a:tailEnd/>
          </a:ln>
        </p:spPr>
        <p:txBody>
          <a:bodyPr wrap="none" lIns="0" tIns="0" rIns="0" bIns="0">
            <a:spAutoFit/>
          </a:bodyPr>
          <a:lstStyle/>
          <a:p>
            <a:r>
              <a:rPr lang="en-US" sz="2000" b="0"/>
              <a:t>San Mateo</a:t>
            </a:r>
          </a:p>
        </p:txBody>
      </p:sp>
      <p:sp>
        <p:nvSpPr>
          <p:cNvPr id="48136" name="Text Box 15"/>
          <p:cNvSpPr txBox="1">
            <a:spLocks noChangeArrowheads="1"/>
          </p:cNvSpPr>
          <p:nvPr/>
        </p:nvSpPr>
        <p:spPr bwMode="auto">
          <a:xfrm>
            <a:off x="3036888" y="882650"/>
            <a:ext cx="2411412" cy="365125"/>
          </a:xfrm>
          <a:prstGeom prst="rect">
            <a:avLst/>
          </a:prstGeom>
          <a:solidFill>
            <a:schemeClr val="bg1"/>
          </a:solidFill>
          <a:ln w="9525" algn="ctr">
            <a:noFill/>
            <a:miter lim="800000"/>
            <a:headEnd/>
            <a:tailEnd/>
          </a:ln>
        </p:spPr>
        <p:txBody>
          <a:bodyPr wrap="none" lIns="0" tIns="0" rIns="0" bIns="0">
            <a:spAutoFit/>
          </a:bodyPr>
          <a:lstStyle/>
          <a:p>
            <a:r>
              <a:rPr lang="en-US" sz="2400" b="0" u="sng"/>
              <a:t>Dow LLDPE Capacity</a:t>
            </a:r>
          </a:p>
        </p:txBody>
      </p:sp>
      <p:sp>
        <p:nvSpPr>
          <p:cNvPr id="48137" name="Text Box 16"/>
          <p:cNvSpPr txBox="1">
            <a:spLocks noChangeArrowheads="1"/>
          </p:cNvSpPr>
          <p:nvPr/>
        </p:nvSpPr>
        <p:spPr bwMode="auto">
          <a:xfrm>
            <a:off x="3132138" y="2989263"/>
            <a:ext cx="2222500" cy="304800"/>
          </a:xfrm>
          <a:prstGeom prst="rect">
            <a:avLst/>
          </a:prstGeom>
          <a:noFill/>
          <a:ln w="9525" algn="ctr">
            <a:noFill/>
            <a:miter lim="800000"/>
            <a:headEnd/>
            <a:tailEnd/>
          </a:ln>
        </p:spPr>
        <p:txBody>
          <a:bodyPr wrap="none" lIns="0" tIns="0" rIns="0" bIns="0">
            <a:spAutoFit/>
          </a:bodyPr>
          <a:lstStyle/>
          <a:p>
            <a:r>
              <a:rPr lang="en-US" sz="2000" b="0"/>
              <a:t>Monterey &amp; Santa Clara</a:t>
            </a:r>
          </a:p>
        </p:txBody>
      </p:sp>
      <p:sp>
        <p:nvSpPr>
          <p:cNvPr id="48138" name="Text Box 17"/>
          <p:cNvSpPr txBox="1">
            <a:spLocks noChangeArrowheads="1"/>
          </p:cNvSpPr>
          <p:nvPr/>
        </p:nvSpPr>
        <p:spPr bwMode="auto">
          <a:xfrm>
            <a:off x="5980113" y="882650"/>
            <a:ext cx="2635250" cy="365125"/>
          </a:xfrm>
          <a:prstGeom prst="rect">
            <a:avLst/>
          </a:prstGeom>
          <a:solidFill>
            <a:schemeClr val="bg1"/>
          </a:solidFill>
          <a:ln w="9525" algn="ctr">
            <a:noFill/>
            <a:miter lim="800000"/>
            <a:headEnd/>
            <a:tailEnd/>
          </a:ln>
        </p:spPr>
        <p:txBody>
          <a:bodyPr wrap="none" lIns="0" tIns="0" rIns="0" bIns="0">
            <a:spAutoFit/>
          </a:bodyPr>
          <a:lstStyle/>
          <a:p>
            <a:r>
              <a:rPr lang="en-US" sz="2400" b="0" u="sng"/>
              <a:t>Global LLDPE Capacity</a:t>
            </a:r>
          </a:p>
        </p:txBody>
      </p:sp>
      <p:sp>
        <p:nvSpPr>
          <p:cNvPr id="48139" name="Text Box 18"/>
          <p:cNvSpPr txBox="1">
            <a:spLocks noChangeArrowheads="1"/>
          </p:cNvSpPr>
          <p:nvPr/>
        </p:nvSpPr>
        <p:spPr bwMode="auto">
          <a:xfrm>
            <a:off x="6011863" y="2989263"/>
            <a:ext cx="2851150" cy="304800"/>
          </a:xfrm>
          <a:prstGeom prst="rect">
            <a:avLst/>
          </a:prstGeom>
          <a:noFill/>
          <a:ln w="9525" algn="ctr">
            <a:noFill/>
            <a:miter lim="800000"/>
            <a:headEnd/>
            <a:tailEnd/>
          </a:ln>
        </p:spPr>
        <p:txBody>
          <a:bodyPr wrap="none" lIns="0" tIns="0" rIns="0" bIns="0">
            <a:spAutoFit/>
          </a:bodyPr>
          <a:lstStyle/>
          <a:p>
            <a:r>
              <a:rPr lang="en-US" sz="2000" b="0"/>
              <a:t>San Bernardino &amp; Los Angeles</a:t>
            </a:r>
          </a:p>
        </p:txBody>
      </p:sp>
      <p:sp>
        <p:nvSpPr>
          <p:cNvPr id="48140" name="Text Box 19"/>
          <p:cNvSpPr txBox="1">
            <a:spLocks noChangeArrowheads="1"/>
          </p:cNvSpPr>
          <p:nvPr/>
        </p:nvSpPr>
        <p:spPr bwMode="auto">
          <a:xfrm>
            <a:off x="1712913" y="4083050"/>
            <a:ext cx="2232025" cy="365125"/>
          </a:xfrm>
          <a:prstGeom prst="rect">
            <a:avLst/>
          </a:prstGeom>
          <a:solidFill>
            <a:schemeClr val="bg1"/>
          </a:solidFill>
          <a:ln w="9525" algn="ctr">
            <a:noFill/>
            <a:miter lim="800000"/>
            <a:headEnd/>
            <a:tailEnd/>
          </a:ln>
        </p:spPr>
        <p:txBody>
          <a:bodyPr wrap="none" lIns="0" tIns="0" rIns="0" bIns="0">
            <a:spAutoFit/>
          </a:bodyPr>
          <a:lstStyle/>
          <a:p>
            <a:r>
              <a:rPr lang="en-US" sz="2400" b="0" u="sng"/>
              <a:t>Global Polyethylene</a:t>
            </a:r>
          </a:p>
        </p:txBody>
      </p:sp>
      <p:sp>
        <p:nvSpPr>
          <p:cNvPr id="48141" name="Text Box 20"/>
          <p:cNvSpPr txBox="1">
            <a:spLocks noChangeArrowheads="1"/>
          </p:cNvSpPr>
          <p:nvPr/>
        </p:nvSpPr>
        <p:spPr bwMode="auto">
          <a:xfrm>
            <a:off x="5659438" y="4083050"/>
            <a:ext cx="1771650" cy="365125"/>
          </a:xfrm>
          <a:prstGeom prst="rect">
            <a:avLst/>
          </a:prstGeom>
          <a:solidFill>
            <a:schemeClr val="bg1"/>
          </a:solidFill>
          <a:ln w="9525" algn="ctr">
            <a:noFill/>
            <a:miter lim="800000"/>
            <a:headEnd/>
            <a:tailEnd/>
          </a:ln>
        </p:spPr>
        <p:txBody>
          <a:bodyPr wrap="none" lIns="0" tIns="0" rIns="0" bIns="0">
            <a:spAutoFit/>
          </a:bodyPr>
          <a:lstStyle/>
          <a:p>
            <a:r>
              <a:rPr lang="en-US" sz="2400" b="0" u="sng"/>
              <a:t>Global Ethylene</a:t>
            </a:r>
          </a:p>
        </p:txBody>
      </p:sp>
      <p:pic>
        <p:nvPicPr>
          <p:cNvPr id="48142" name="Picture 21"/>
          <p:cNvPicPr>
            <a:picLocks noChangeAspect="1" noChangeArrowheads="1"/>
          </p:cNvPicPr>
          <p:nvPr/>
        </p:nvPicPr>
        <p:blipFill>
          <a:blip r:embed="rId7" cstate="print"/>
          <a:srcRect l="13446" t="3448" r="30510" b="13792"/>
          <a:stretch>
            <a:fillRect/>
          </a:stretch>
        </p:blipFill>
        <p:spPr bwMode="auto">
          <a:xfrm>
            <a:off x="6515100" y="1460500"/>
            <a:ext cx="1376363" cy="1524000"/>
          </a:xfrm>
          <a:prstGeom prst="rect">
            <a:avLst/>
          </a:prstGeom>
          <a:noFill/>
          <a:ln w="9525" algn="ctr">
            <a:noFill/>
            <a:miter lim="800000"/>
            <a:headEnd/>
            <a:tailEnd/>
          </a:ln>
        </p:spPr>
      </p:pic>
      <p:pic>
        <p:nvPicPr>
          <p:cNvPr id="48143" name="Picture 22"/>
          <p:cNvPicPr>
            <a:picLocks noChangeAspect="1" noChangeArrowheads="1"/>
          </p:cNvPicPr>
          <p:nvPr/>
        </p:nvPicPr>
        <p:blipFill>
          <a:blip r:embed="rId8" cstate="print"/>
          <a:srcRect/>
          <a:stretch>
            <a:fillRect/>
          </a:stretch>
        </p:blipFill>
        <p:spPr bwMode="auto">
          <a:xfrm>
            <a:off x="7413625" y="1384300"/>
            <a:ext cx="1560513" cy="915988"/>
          </a:xfrm>
          <a:prstGeom prst="rect">
            <a:avLst/>
          </a:prstGeom>
          <a:noFill/>
          <a:ln w="9525">
            <a:noFill/>
            <a:miter lim="800000"/>
            <a:headEnd/>
            <a:tailEnd/>
          </a:ln>
        </p:spPr>
      </p:pic>
      <p:sp>
        <p:nvSpPr>
          <p:cNvPr id="48144" name="Line 23"/>
          <p:cNvSpPr>
            <a:spLocks noChangeShapeType="1"/>
          </p:cNvSpPr>
          <p:nvPr/>
        </p:nvSpPr>
        <p:spPr bwMode="auto">
          <a:xfrm flipV="1">
            <a:off x="7391400" y="1917700"/>
            <a:ext cx="101600" cy="482600"/>
          </a:xfrm>
          <a:prstGeom prst="line">
            <a:avLst/>
          </a:prstGeom>
          <a:noFill/>
          <a:ln w="9525">
            <a:solidFill>
              <a:schemeClr val="tx1"/>
            </a:solidFill>
            <a:round/>
            <a:headEnd/>
            <a:tailEnd/>
          </a:ln>
        </p:spPr>
        <p:txBody>
          <a:bodyPr wrap="none" lIns="0" tIns="0" rIns="0" bIns="0">
            <a:spAutoFit/>
          </a:bodyPr>
          <a:lstStyle/>
          <a:p>
            <a:endParaRPr lang="en-US"/>
          </a:p>
        </p:txBody>
      </p:sp>
      <p:sp>
        <p:nvSpPr>
          <p:cNvPr id="48145" name="Line 24"/>
          <p:cNvSpPr>
            <a:spLocks noChangeShapeType="1"/>
          </p:cNvSpPr>
          <p:nvPr/>
        </p:nvSpPr>
        <p:spPr bwMode="auto">
          <a:xfrm flipV="1">
            <a:off x="7924800" y="2159000"/>
            <a:ext cx="850900" cy="508000"/>
          </a:xfrm>
          <a:prstGeom prst="line">
            <a:avLst/>
          </a:prstGeom>
          <a:noFill/>
          <a:ln w="9525">
            <a:solidFill>
              <a:schemeClr val="tx1"/>
            </a:solidFill>
            <a:round/>
            <a:headEnd/>
            <a:tailEnd/>
          </a:ln>
        </p:spPr>
        <p:txBody>
          <a:bodyPr wrap="none" lIns="0" tIns="0" rIns="0" bIns="0">
            <a:spAutoFit/>
          </a:bodyPr>
          <a:lstStyle/>
          <a:p>
            <a:endParaRPr lang="en-US"/>
          </a:p>
        </p:txBody>
      </p:sp>
      <p:pic>
        <p:nvPicPr>
          <p:cNvPr id="48146" name="Picture 25"/>
          <p:cNvPicPr>
            <a:picLocks noChangeAspect="1" noChangeArrowheads="1"/>
          </p:cNvPicPr>
          <p:nvPr/>
        </p:nvPicPr>
        <p:blipFill>
          <a:blip r:embed="rId9" cstate="print"/>
          <a:srcRect l="15349" t="1241" r="31163" b="11783"/>
          <a:stretch>
            <a:fillRect/>
          </a:stretch>
        </p:blipFill>
        <p:spPr bwMode="auto">
          <a:xfrm>
            <a:off x="2114550" y="4546600"/>
            <a:ext cx="1428750" cy="1743075"/>
          </a:xfrm>
          <a:prstGeom prst="rect">
            <a:avLst/>
          </a:prstGeom>
          <a:noFill/>
          <a:ln w="9525" algn="ctr">
            <a:noFill/>
            <a:miter lim="800000"/>
            <a:headEnd/>
            <a:tailEnd/>
          </a:ln>
        </p:spPr>
      </p:pic>
      <p:pic>
        <p:nvPicPr>
          <p:cNvPr id="48147" name="Picture 26"/>
          <p:cNvPicPr>
            <a:picLocks noChangeAspect="1" noChangeArrowheads="1"/>
          </p:cNvPicPr>
          <p:nvPr/>
        </p:nvPicPr>
        <p:blipFill>
          <a:blip r:embed="rId10" cstate="print"/>
          <a:srcRect l="14105" t="5290" r="30414" b="14107"/>
          <a:stretch>
            <a:fillRect/>
          </a:stretch>
        </p:blipFill>
        <p:spPr bwMode="auto">
          <a:xfrm>
            <a:off x="5746750" y="4546600"/>
            <a:ext cx="1598613" cy="1741488"/>
          </a:xfrm>
          <a:prstGeom prst="rect">
            <a:avLst/>
          </a:prstGeom>
          <a:noFill/>
          <a:ln w="9525">
            <a:noFill/>
            <a:miter lim="800000"/>
            <a:headEnd/>
            <a:tailEnd/>
          </a:ln>
        </p:spPr>
      </p:pic>
      <p:sp>
        <p:nvSpPr>
          <p:cNvPr id="48148" name="Text Box 27"/>
          <p:cNvSpPr txBox="1">
            <a:spLocks noChangeArrowheads="1"/>
          </p:cNvSpPr>
          <p:nvPr/>
        </p:nvSpPr>
        <p:spPr bwMode="auto">
          <a:xfrm>
            <a:off x="254977" y="3386403"/>
            <a:ext cx="8620373" cy="430887"/>
          </a:xfrm>
          <a:prstGeom prst="rect">
            <a:avLst/>
          </a:prstGeom>
          <a:noFill/>
          <a:ln w="9525" algn="ctr">
            <a:noFill/>
            <a:miter lim="800000"/>
            <a:headEnd/>
            <a:tailEnd/>
          </a:ln>
        </p:spPr>
        <p:txBody>
          <a:bodyPr wrap="none" lIns="0" tIns="0" rIns="0" bIns="0">
            <a:spAutoFit/>
          </a:bodyPr>
          <a:lstStyle/>
          <a:p>
            <a:r>
              <a:rPr lang="en-US" sz="2800" i="1" dirty="0" smtClean="0">
                <a:solidFill>
                  <a:srgbClr val="FF0000"/>
                </a:solidFill>
              </a:rPr>
              <a:t>Assumes Brazil Cane Yields – Corn Requires ~5-10X the Land</a:t>
            </a:r>
            <a:endParaRPr lang="en-US" sz="2800" i="1" dirty="0">
              <a:solidFill>
                <a:srgbClr val="FF0000"/>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4"/>
          <p:cNvSpPr>
            <a:spLocks noGrp="1"/>
          </p:cNvSpPr>
          <p:nvPr>
            <p:ph type="sldNum" sz="quarter" idx="11"/>
          </p:nvPr>
        </p:nvSpPr>
        <p:spPr>
          <a:noFill/>
        </p:spPr>
        <p:txBody>
          <a:bodyPr/>
          <a:lstStyle/>
          <a:p>
            <a:r>
              <a:rPr lang="en-US" smtClean="0">
                <a:cs typeface="Arial" pitchFamily="34" charset="0"/>
              </a:rPr>
              <a:t>Page </a:t>
            </a:r>
            <a:fld id="{3230998D-57B3-4BD2-B799-9D893DAF86F4}" type="slidenum">
              <a:rPr lang="en-US" smtClean="0">
                <a:cs typeface="Arial" pitchFamily="34" charset="0"/>
              </a:rPr>
              <a:pPr/>
              <a:t>13</a:t>
            </a:fld>
            <a:endParaRPr lang="en-US" smtClean="0">
              <a:cs typeface="Arial" pitchFamily="34" charset="0"/>
            </a:endParaRPr>
          </a:p>
        </p:txBody>
      </p:sp>
      <p:sp>
        <p:nvSpPr>
          <p:cNvPr id="105475" name="Rectangle 2"/>
          <p:cNvSpPr>
            <a:spLocks noGrp="1" noChangeArrowheads="1"/>
          </p:cNvSpPr>
          <p:nvPr>
            <p:ph type="title"/>
          </p:nvPr>
        </p:nvSpPr>
        <p:spPr>
          <a:xfrm>
            <a:off x="330200" y="873125"/>
            <a:ext cx="8610600" cy="714375"/>
          </a:xfrm>
        </p:spPr>
        <p:txBody>
          <a:bodyPr/>
          <a:lstStyle/>
          <a:p>
            <a:pPr eaLnBrk="1" hangingPunct="1"/>
            <a:r>
              <a:rPr lang="en-US" dirty="0" smtClean="0"/>
              <a:t>Algae-based CO</a:t>
            </a:r>
            <a:r>
              <a:rPr lang="en-US" baseline="-25000" dirty="0" smtClean="0"/>
              <a:t>2</a:t>
            </a:r>
            <a:r>
              <a:rPr lang="en-US" dirty="0" smtClean="0"/>
              <a:t> to Ethanol to Ethylene to Polyethylene for Carbon Capture and Sequestration </a:t>
            </a:r>
            <a:endParaRPr lang="en-US" sz="2100" dirty="0" smtClean="0">
              <a:latin typeface="Copperplate Gothic Light" pitchFamily="34" charset="0"/>
            </a:endParaRPr>
          </a:p>
        </p:txBody>
      </p:sp>
      <p:sp>
        <p:nvSpPr>
          <p:cNvPr id="105476" name="Rectangle 3"/>
          <p:cNvSpPr>
            <a:spLocks noChangeArrowheads="1"/>
          </p:cNvSpPr>
          <p:nvPr/>
        </p:nvSpPr>
        <p:spPr bwMode="auto">
          <a:xfrm>
            <a:off x="583894" y="1752600"/>
            <a:ext cx="4978706" cy="1600200"/>
          </a:xfrm>
          <a:prstGeom prst="rect">
            <a:avLst/>
          </a:prstGeom>
          <a:noFill/>
          <a:ln w="9525">
            <a:noFill/>
            <a:miter lim="800000"/>
            <a:headEnd/>
            <a:tailEnd/>
          </a:ln>
        </p:spPr>
        <p:txBody>
          <a:bodyPr/>
          <a:lstStyle/>
          <a:p>
            <a:pPr marL="231775" indent="-231775">
              <a:lnSpc>
                <a:spcPct val="90000"/>
              </a:lnSpc>
              <a:spcAft>
                <a:spcPct val="20000"/>
              </a:spcAft>
              <a:buClr>
                <a:srgbClr val="000000"/>
              </a:buClr>
              <a:buSzPct val="100000"/>
              <a:buFontTx/>
              <a:buChar char="•"/>
            </a:pPr>
            <a:r>
              <a:rPr lang="en-US" sz="2400" b="0" dirty="0">
                <a:solidFill>
                  <a:srgbClr val="000000"/>
                </a:solidFill>
              </a:rPr>
              <a:t>Dow </a:t>
            </a:r>
            <a:r>
              <a:rPr lang="en-US" sz="2400" b="0" dirty="0" smtClean="0">
                <a:solidFill>
                  <a:srgbClr val="000000"/>
                </a:solidFill>
              </a:rPr>
              <a:t>has evaluated technology </a:t>
            </a:r>
            <a:r>
              <a:rPr lang="en-US" sz="2400" b="0" dirty="0">
                <a:solidFill>
                  <a:srgbClr val="000000"/>
                </a:solidFill>
              </a:rPr>
              <a:t>to build and </a:t>
            </a:r>
            <a:r>
              <a:rPr lang="en-US" sz="2400" b="0" dirty="0" smtClean="0">
                <a:solidFill>
                  <a:srgbClr val="000000"/>
                </a:solidFill>
              </a:rPr>
              <a:t>operate </a:t>
            </a:r>
            <a:r>
              <a:rPr lang="en-US" sz="2400" b="0" dirty="0">
                <a:solidFill>
                  <a:srgbClr val="000000"/>
                </a:solidFill>
              </a:rPr>
              <a:t>pilot-scale algae-based integrated </a:t>
            </a:r>
            <a:r>
              <a:rPr lang="en-US" sz="2400" b="0" dirty="0" err="1" smtClean="0">
                <a:solidFill>
                  <a:srgbClr val="000000"/>
                </a:solidFill>
              </a:rPr>
              <a:t>biorefineries</a:t>
            </a:r>
            <a:r>
              <a:rPr lang="en-US" sz="2400" b="0" dirty="0" smtClean="0">
                <a:solidFill>
                  <a:srgbClr val="000000"/>
                </a:solidFill>
              </a:rPr>
              <a:t> </a:t>
            </a:r>
            <a:r>
              <a:rPr lang="en-US" sz="2400" b="0" dirty="0">
                <a:solidFill>
                  <a:srgbClr val="000000"/>
                </a:solidFill>
              </a:rPr>
              <a:t>that will convert CO</a:t>
            </a:r>
            <a:r>
              <a:rPr lang="en-US" sz="2400" b="0" baseline="-25000" dirty="0">
                <a:solidFill>
                  <a:srgbClr val="000000"/>
                </a:solidFill>
              </a:rPr>
              <a:t>2</a:t>
            </a:r>
            <a:r>
              <a:rPr lang="en-US" sz="2400" b="0" dirty="0">
                <a:solidFill>
                  <a:srgbClr val="000000"/>
                </a:solidFill>
              </a:rPr>
              <a:t> into ethanol.</a:t>
            </a:r>
          </a:p>
        </p:txBody>
      </p:sp>
      <p:pic>
        <p:nvPicPr>
          <p:cNvPr id="105477" name="Picture 4" descr="DSCF1031_jpg[1]"/>
          <p:cNvPicPr>
            <a:picLocks noChangeAspect="1" noChangeArrowheads="1"/>
          </p:cNvPicPr>
          <p:nvPr/>
        </p:nvPicPr>
        <p:blipFill>
          <a:blip r:embed="rId3" cstate="print"/>
          <a:srcRect/>
          <a:stretch>
            <a:fillRect/>
          </a:stretch>
        </p:blipFill>
        <p:spPr bwMode="auto">
          <a:xfrm>
            <a:off x="6096000" y="1574556"/>
            <a:ext cx="2599592" cy="1949694"/>
          </a:xfrm>
          <a:prstGeom prst="rect">
            <a:avLst/>
          </a:prstGeom>
          <a:noFill/>
          <a:ln w="9525">
            <a:noFill/>
            <a:miter lim="800000"/>
            <a:headEnd/>
            <a:tailEnd/>
          </a:ln>
        </p:spPr>
      </p:pic>
      <p:sp>
        <p:nvSpPr>
          <p:cNvPr id="105478" name="Text Box 5"/>
          <p:cNvSpPr txBox="1">
            <a:spLocks noChangeArrowheads="1"/>
          </p:cNvSpPr>
          <p:nvPr/>
        </p:nvSpPr>
        <p:spPr bwMode="auto">
          <a:xfrm>
            <a:off x="2590800" y="4098925"/>
            <a:ext cx="2819400" cy="396875"/>
          </a:xfrm>
          <a:prstGeom prst="rect">
            <a:avLst/>
          </a:prstGeom>
          <a:noFill/>
          <a:ln w="31750" algn="ctr">
            <a:noFill/>
            <a:miter lim="800000"/>
            <a:headEnd/>
            <a:tailEnd/>
          </a:ln>
        </p:spPr>
        <p:txBody>
          <a:bodyPr>
            <a:spAutoFit/>
          </a:bodyPr>
          <a:lstStyle/>
          <a:p>
            <a:pPr marL="169863" indent="-169863">
              <a:spcBef>
                <a:spcPct val="50000"/>
              </a:spcBef>
            </a:pPr>
            <a:r>
              <a:rPr lang="en-US" sz="2000">
                <a:solidFill>
                  <a:srgbClr val="000000"/>
                </a:solidFill>
                <a:latin typeface="Helvetica" pitchFamily="34" charset="0"/>
                <a:ea typeface="ＭＳ Ｐゴシック" pitchFamily="34" charset="-128"/>
                <a:cs typeface="Arial" pitchFamily="34" charset="0"/>
              </a:rPr>
              <a:t>Sustainability Profile</a:t>
            </a:r>
          </a:p>
        </p:txBody>
      </p:sp>
      <p:sp>
        <p:nvSpPr>
          <p:cNvPr id="105479" name="Text Box 6"/>
          <p:cNvSpPr txBox="1">
            <a:spLocks noChangeArrowheads="1"/>
          </p:cNvSpPr>
          <p:nvPr/>
        </p:nvSpPr>
        <p:spPr bwMode="auto">
          <a:xfrm>
            <a:off x="838200" y="5286375"/>
            <a:ext cx="3079750" cy="1190625"/>
          </a:xfrm>
          <a:prstGeom prst="rect">
            <a:avLst/>
          </a:prstGeom>
          <a:noFill/>
          <a:ln w="9525">
            <a:noFill/>
            <a:miter lim="800000"/>
            <a:headEnd/>
            <a:tailEnd/>
          </a:ln>
        </p:spPr>
        <p:txBody>
          <a:bodyPr wrap="none">
            <a:spAutoFit/>
          </a:bodyPr>
          <a:lstStyle/>
          <a:p>
            <a:pPr marL="152400" indent="-152400">
              <a:buFontTx/>
              <a:buChar char="•"/>
            </a:pPr>
            <a:r>
              <a:rPr lang="en-US" sz="1800" b="0">
                <a:solidFill>
                  <a:srgbClr val="000000"/>
                </a:solidFill>
                <a:latin typeface="Arial" pitchFamily="34" charset="0"/>
                <a:cs typeface="Arial" pitchFamily="34" charset="0"/>
              </a:rPr>
              <a:t>Tropics</a:t>
            </a:r>
          </a:p>
          <a:p>
            <a:pPr marL="152400" indent="-152400">
              <a:buFontTx/>
              <a:buChar char="•"/>
            </a:pPr>
            <a:r>
              <a:rPr lang="en-US" sz="1800" b="0">
                <a:solidFill>
                  <a:srgbClr val="000000"/>
                </a:solidFill>
                <a:latin typeface="Arial" pitchFamily="34" charset="0"/>
                <a:cs typeface="Arial" pitchFamily="34" charset="0"/>
              </a:rPr>
              <a:t>Large fresh water input</a:t>
            </a:r>
          </a:p>
          <a:p>
            <a:pPr marL="152400" indent="-152400">
              <a:buFontTx/>
              <a:buChar char="•"/>
            </a:pPr>
            <a:r>
              <a:rPr lang="en-US" sz="1800" b="0">
                <a:solidFill>
                  <a:srgbClr val="000000"/>
                </a:solidFill>
                <a:latin typeface="Arial" pitchFamily="34" charset="0"/>
                <a:cs typeface="Arial" pitchFamily="34" charset="0"/>
              </a:rPr>
              <a:t>Prime arable land</a:t>
            </a:r>
          </a:p>
          <a:p>
            <a:pPr marL="152400" indent="-152400">
              <a:buFontTx/>
              <a:buChar char="•"/>
            </a:pPr>
            <a:r>
              <a:rPr lang="en-US" sz="1800" b="0">
                <a:solidFill>
                  <a:srgbClr val="000000"/>
                </a:solidFill>
                <a:latin typeface="Arial" pitchFamily="34" charset="0"/>
                <a:cs typeface="Arial" pitchFamily="34" charset="0"/>
              </a:rPr>
              <a:t>Potential loss of forest land</a:t>
            </a:r>
          </a:p>
        </p:txBody>
      </p:sp>
      <p:sp>
        <p:nvSpPr>
          <p:cNvPr id="105480" name="Text Box 7"/>
          <p:cNvSpPr txBox="1">
            <a:spLocks noChangeArrowheads="1"/>
          </p:cNvSpPr>
          <p:nvPr/>
        </p:nvSpPr>
        <p:spPr bwMode="auto">
          <a:xfrm>
            <a:off x="4425950" y="5238750"/>
            <a:ext cx="4660250" cy="1200329"/>
          </a:xfrm>
          <a:prstGeom prst="rect">
            <a:avLst/>
          </a:prstGeom>
          <a:noFill/>
          <a:ln w="9525">
            <a:noFill/>
            <a:miter lim="800000"/>
            <a:headEnd/>
            <a:tailEnd/>
          </a:ln>
        </p:spPr>
        <p:txBody>
          <a:bodyPr wrap="none">
            <a:spAutoFit/>
          </a:bodyPr>
          <a:lstStyle/>
          <a:p>
            <a:pPr marL="152400" indent="-152400">
              <a:buFontTx/>
              <a:buChar char="•"/>
            </a:pPr>
            <a:r>
              <a:rPr lang="en-US" sz="1800" b="0" dirty="0">
                <a:solidFill>
                  <a:srgbClr val="000000"/>
                </a:solidFill>
                <a:latin typeface="Arial" pitchFamily="34" charset="0"/>
                <a:cs typeface="Arial" pitchFamily="34" charset="0"/>
              </a:rPr>
              <a:t>Near ocean and power plant (CO</a:t>
            </a:r>
            <a:r>
              <a:rPr lang="en-US" sz="1800" b="0" baseline="-25000" dirty="0">
                <a:solidFill>
                  <a:srgbClr val="000000"/>
                </a:solidFill>
                <a:latin typeface="Arial" pitchFamily="34" charset="0"/>
                <a:cs typeface="Arial" pitchFamily="34" charset="0"/>
              </a:rPr>
              <a:t>2</a:t>
            </a:r>
            <a:r>
              <a:rPr lang="en-US" sz="1800" b="0" dirty="0">
                <a:solidFill>
                  <a:srgbClr val="000000"/>
                </a:solidFill>
                <a:latin typeface="Arial" pitchFamily="34" charset="0"/>
                <a:cs typeface="Arial" pitchFamily="34" charset="0"/>
              </a:rPr>
              <a:t> source)</a:t>
            </a:r>
          </a:p>
          <a:p>
            <a:pPr marL="152400" indent="-152400">
              <a:buFontTx/>
              <a:buChar char="•"/>
            </a:pPr>
            <a:r>
              <a:rPr lang="en-US" sz="1800" b="0" dirty="0">
                <a:solidFill>
                  <a:srgbClr val="000000"/>
                </a:solidFill>
                <a:latin typeface="Arial" pitchFamily="34" charset="0"/>
                <a:cs typeface="Arial" pitchFamily="34" charset="0"/>
              </a:rPr>
              <a:t>Salt water</a:t>
            </a:r>
          </a:p>
          <a:p>
            <a:pPr marL="152400" indent="-152400">
              <a:buFontTx/>
              <a:buChar char="•"/>
            </a:pPr>
            <a:r>
              <a:rPr lang="en-US" sz="1800" b="0" dirty="0">
                <a:solidFill>
                  <a:srgbClr val="000000"/>
                </a:solidFill>
                <a:latin typeface="Arial" pitchFamily="34" charset="0"/>
                <a:cs typeface="Arial" pitchFamily="34" charset="0"/>
              </a:rPr>
              <a:t>Desert / waste land</a:t>
            </a:r>
          </a:p>
          <a:p>
            <a:pPr marL="152400" indent="-152400">
              <a:buFontTx/>
              <a:buChar char="•"/>
            </a:pPr>
            <a:r>
              <a:rPr lang="en-US" sz="1800" b="0" dirty="0" smtClean="0">
                <a:solidFill>
                  <a:srgbClr val="FF0000"/>
                </a:solidFill>
                <a:latin typeface="Arial" pitchFamily="34" charset="0"/>
                <a:cs typeface="Arial" pitchFamily="34" charset="0"/>
              </a:rPr>
              <a:t>High </a:t>
            </a:r>
            <a:r>
              <a:rPr lang="en-US" sz="1800" b="0" dirty="0">
                <a:solidFill>
                  <a:srgbClr val="FF0000"/>
                </a:solidFill>
                <a:latin typeface="Arial" pitchFamily="34" charset="0"/>
                <a:cs typeface="Arial" pitchFamily="34" charset="0"/>
              </a:rPr>
              <a:t>cost of </a:t>
            </a:r>
            <a:r>
              <a:rPr lang="en-US" sz="1800" b="0" dirty="0" smtClean="0">
                <a:solidFill>
                  <a:srgbClr val="FF0000"/>
                </a:solidFill>
                <a:latin typeface="Arial" pitchFamily="34" charset="0"/>
                <a:cs typeface="Arial" pitchFamily="34" charset="0"/>
              </a:rPr>
              <a:t>bioreactors, systems</a:t>
            </a:r>
            <a:endParaRPr lang="en-US" sz="1800" b="0" dirty="0">
              <a:solidFill>
                <a:srgbClr val="FF0000"/>
              </a:solidFill>
              <a:latin typeface="Arial" pitchFamily="34" charset="0"/>
              <a:cs typeface="Arial" pitchFamily="34" charset="0"/>
            </a:endParaRPr>
          </a:p>
        </p:txBody>
      </p:sp>
      <p:pic>
        <p:nvPicPr>
          <p:cNvPr id="105481" name="Picture 8"/>
          <p:cNvPicPr>
            <a:picLocks noChangeAspect="1" noChangeArrowheads="1"/>
          </p:cNvPicPr>
          <p:nvPr/>
        </p:nvPicPr>
        <p:blipFill>
          <a:blip r:embed="rId4" cstate="print"/>
          <a:srcRect/>
          <a:stretch>
            <a:fillRect/>
          </a:stretch>
        </p:blipFill>
        <p:spPr bwMode="auto">
          <a:xfrm>
            <a:off x="1600200" y="3429000"/>
            <a:ext cx="709613" cy="1401763"/>
          </a:xfrm>
          <a:prstGeom prst="rect">
            <a:avLst/>
          </a:prstGeom>
          <a:noFill/>
          <a:ln w="9525">
            <a:noFill/>
            <a:miter lim="800000"/>
            <a:headEnd/>
            <a:tailEnd/>
          </a:ln>
        </p:spPr>
      </p:pic>
      <p:pic>
        <p:nvPicPr>
          <p:cNvPr id="105482" name="Picture 9" descr="algae5"/>
          <p:cNvPicPr>
            <a:picLocks noChangeAspect="1" noChangeArrowheads="1"/>
          </p:cNvPicPr>
          <p:nvPr/>
        </p:nvPicPr>
        <p:blipFill>
          <a:blip r:embed="rId5" cstate="print"/>
          <a:srcRect/>
          <a:stretch>
            <a:fillRect/>
          </a:stretch>
        </p:blipFill>
        <p:spPr bwMode="auto">
          <a:xfrm>
            <a:off x="5867400" y="3784600"/>
            <a:ext cx="1524000" cy="1016000"/>
          </a:xfrm>
          <a:prstGeom prst="rect">
            <a:avLst/>
          </a:prstGeom>
          <a:noFill/>
          <a:ln w="9525">
            <a:noFill/>
            <a:miter lim="800000"/>
            <a:headEnd/>
            <a:tailEnd/>
          </a:ln>
        </p:spPr>
      </p:pic>
      <p:sp>
        <p:nvSpPr>
          <p:cNvPr id="105483" name="Text Box 10"/>
          <p:cNvSpPr txBox="1">
            <a:spLocks noChangeArrowheads="1"/>
          </p:cNvSpPr>
          <p:nvPr/>
        </p:nvSpPr>
        <p:spPr bwMode="auto">
          <a:xfrm>
            <a:off x="1339850" y="4891088"/>
            <a:ext cx="1403350" cy="366712"/>
          </a:xfrm>
          <a:prstGeom prst="rect">
            <a:avLst/>
          </a:prstGeom>
          <a:noFill/>
          <a:ln w="9525">
            <a:noFill/>
            <a:miter lim="800000"/>
            <a:headEnd/>
            <a:tailEnd/>
          </a:ln>
        </p:spPr>
        <p:txBody>
          <a:bodyPr wrap="none">
            <a:spAutoFit/>
          </a:bodyPr>
          <a:lstStyle/>
          <a:p>
            <a:r>
              <a:rPr lang="en-US" sz="1800" b="0">
                <a:solidFill>
                  <a:srgbClr val="000000"/>
                </a:solidFill>
                <a:latin typeface="Arial" pitchFamily="34" charset="0"/>
                <a:cs typeface="Arial" pitchFamily="34" charset="0"/>
              </a:rPr>
              <a:t>Sugar Cane</a:t>
            </a:r>
          </a:p>
        </p:txBody>
      </p:sp>
      <p:sp>
        <p:nvSpPr>
          <p:cNvPr id="105484" name="Text Box 11"/>
          <p:cNvSpPr txBox="1">
            <a:spLocks noChangeArrowheads="1"/>
          </p:cNvSpPr>
          <p:nvPr/>
        </p:nvSpPr>
        <p:spPr bwMode="auto">
          <a:xfrm>
            <a:off x="6242050" y="4891088"/>
            <a:ext cx="768350" cy="366712"/>
          </a:xfrm>
          <a:prstGeom prst="rect">
            <a:avLst/>
          </a:prstGeom>
          <a:noFill/>
          <a:ln w="9525">
            <a:noFill/>
            <a:miter lim="800000"/>
            <a:headEnd/>
            <a:tailEnd/>
          </a:ln>
        </p:spPr>
        <p:txBody>
          <a:bodyPr wrap="none">
            <a:spAutoFit/>
          </a:bodyPr>
          <a:lstStyle/>
          <a:p>
            <a:r>
              <a:rPr lang="en-US" sz="1800" b="0">
                <a:solidFill>
                  <a:srgbClr val="000000"/>
                </a:solidFill>
                <a:latin typeface="Arial" pitchFamily="34" charset="0"/>
                <a:cs typeface="Arial" pitchFamily="34" charset="0"/>
              </a:rPr>
              <a:t>Algae</a:t>
            </a:r>
          </a:p>
        </p:txBody>
      </p:sp>
      <p:sp>
        <p:nvSpPr>
          <p:cNvPr id="16" name="Footer Placeholder 15"/>
          <p:cNvSpPr>
            <a:spLocks noGrp="1"/>
          </p:cNvSpPr>
          <p:nvPr>
            <p:ph type="ftr" sz="quarter" idx="10"/>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368300" y="128982"/>
            <a:ext cx="6934200" cy="377787"/>
          </a:xfrm>
        </p:spPr>
        <p:txBody>
          <a:bodyPr/>
          <a:lstStyle/>
          <a:p>
            <a:pPr eaLnBrk="1" hangingPunct="1"/>
            <a:r>
              <a:rPr lang="en-US" sz="2800" dirty="0" smtClean="0"/>
              <a:t>Cost and Time to Implement Fuel from Biomass</a:t>
            </a:r>
          </a:p>
        </p:txBody>
      </p:sp>
      <p:pic>
        <p:nvPicPr>
          <p:cNvPr id="99331" name="Picture 3"/>
          <p:cNvPicPr>
            <a:picLocks noChangeAspect="1" noChangeArrowheads="1"/>
          </p:cNvPicPr>
          <p:nvPr/>
        </p:nvPicPr>
        <p:blipFill>
          <a:blip r:embed="rId3" cstate="print"/>
          <a:srcRect/>
          <a:stretch>
            <a:fillRect/>
          </a:stretch>
        </p:blipFill>
        <p:spPr bwMode="auto">
          <a:xfrm>
            <a:off x="685800" y="1285875"/>
            <a:ext cx="5638800" cy="5264150"/>
          </a:xfrm>
          <a:prstGeom prst="rect">
            <a:avLst/>
          </a:prstGeom>
          <a:noFill/>
          <a:ln w="9525">
            <a:noFill/>
            <a:miter lim="800000"/>
            <a:headEnd/>
            <a:tailEnd/>
          </a:ln>
        </p:spPr>
      </p:pic>
      <p:sp>
        <p:nvSpPr>
          <p:cNvPr id="99332" name="TextBox 7"/>
          <p:cNvSpPr txBox="1">
            <a:spLocks noChangeArrowheads="1"/>
          </p:cNvSpPr>
          <p:nvPr/>
        </p:nvSpPr>
        <p:spPr bwMode="auto">
          <a:xfrm>
            <a:off x="1447800" y="4465638"/>
            <a:ext cx="2239963" cy="701675"/>
          </a:xfrm>
          <a:prstGeom prst="rect">
            <a:avLst/>
          </a:prstGeom>
          <a:noFill/>
          <a:ln w="9525">
            <a:noFill/>
            <a:miter lim="800000"/>
            <a:headEnd/>
            <a:tailEnd/>
          </a:ln>
        </p:spPr>
        <p:txBody>
          <a:bodyPr wrap="none">
            <a:spAutoFit/>
          </a:bodyPr>
          <a:lstStyle/>
          <a:p>
            <a:pPr algn="r"/>
            <a:r>
              <a:rPr lang="en-US" sz="2000">
                <a:solidFill>
                  <a:srgbClr val="000000"/>
                </a:solidFill>
              </a:rPr>
              <a:t>Actual Growth from</a:t>
            </a:r>
          </a:p>
          <a:p>
            <a:pPr algn="r"/>
            <a:r>
              <a:rPr lang="en-US" sz="2000">
                <a:solidFill>
                  <a:srgbClr val="000000"/>
                </a:solidFill>
              </a:rPr>
              <a:t>Corn Ethanol</a:t>
            </a:r>
          </a:p>
        </p:txBody>
      </p:sp>
      <p:sp>
        <p:nvSpPr>
          <p:cNvPr id="99333" name="Right Arrow 4"/>
          <p:cNvSpPr>
            <a:spLocks noChangeArrowheads="1"/>
          </p:cNvSpPr>
          <p:nvPr/>
        </p:nvSpPr>
        <p:spPr bwMode="auto">
          <a:xfrm rot="-3151842">
            <a:off x="3286919" y="3031331"/>
            <a:ext cx="3176588" cy="301625"/>
          </a:xfrm>
          <a:prstGeom prst="rightArrow">
            <a:avLst>
              <a:gd name="adj1" fmla="val 50000"/>
              <a:gd name="adj2" fmla="val 111020"/>
            </a:avLst>
          </a:prstGeom>
          <a:solidFill>
            <a:srgbClr val="339966"/>
          </a:solidFill>
          <a:ln w="25400" algn="ctr">
            <a:solidFill>
              <a:srgbClr val="385D8A"/>
            </a:solidFill>
            <a:miter lim="800000"/>
            <a:headEnd/>
            <a:tailEnd/>
          </a:ln>
        </p:spPr>
        <p:txBody>
          <a:bodyPr vert="eaVert" anchor="ctr"/>
          <a:lstStyle/>
          <a:p>
            <a:pPr algn="ctr"/>
            <a:endParaRPr lang="en-US">
              <a:solidFill>
                <a:srgbClr val="FFFFFF"/>
              </a:solidFill>
              <a:latin typeface="Univers LT Std 57 Cn"/>
            </a:endParaRPr>
          </a:p>
        </p:txBody>
      </p:sp>
      <p:sp>
        <p:nvSpPr>
          <p:cNvPr id="99334" name="TextBox 10"/>
          <p:cNvSpPr txBox="1">
            <a:spLocks noChangeArrowheads="1"/>
          </p:cNvSpPr>
          <p:nvPr/>
        </p:nvSpPr>
        <p:spPr bwMode="auto">
          <a:xfrm>
            <a:off x="1828800" y="2149475"/>
            <a:ext cx="3357563" cy="1096963"/>
          </a:xfrm>
          <a:prstGeom prst="rect">
            <a:avLst/>
          </a:prstGeom>
          <a:noFill/>
          <a:ln w="9525">
            <a:noFill/>
            <a:miter lim="800000"/>
            <a:headEnd/>
            <a:tailEnd/>
          </a:ln>
        </p:spPr>
        <p:txBody>
          <a:bodyPr wrap="none">
            <a:spAutoFit/>
          </a:bodyPr>
          <a:lstStyle/>
          <a:p>
            <a:pPr algn="ctr"/>
            <a:r>
              <a:rPr lang="en-US" sz="2400">
                <a:solidFill>
                  <a:srgbClr val="000000"/>
                </a:solidFill>
              </a:rPr>
              <a:t>1 New Plant every 8 days</a:t>
            </a:r>
          </a:p>
          <a:p>
            <a:pPr algn="ctr"/>
            <a:r>
              <a:rPr lang="en-US" sz="2400">
                <a:solidFill>
                  <a:srgbClr val="000000"/>
                </a:solidFill>
              </a:rPr>
              <a:t> </a:t>
            </a:r>
            <a:r>
              <a:rPr lang="en-US" sz="2400">
                <a:solidFill>
                  <a:srgbClr val="000000"/>
                </a:solidFill>
                <a:sym typeface="Symbol" pitchFamily="18" charset="2"/>
              </a:rPr>
              <a:t>$200B in capital</a:t>
            </a:r>
          </a:p>
          <a:p>
            <a:pPr algn="ctr"/>
            <a:r>
              <a:rPr lang="en-US">
                <a:solidFill>
                  <a:srgbClr val="000000"/>
                </a:solidFill>
                <a:sym typeface="Symbol" pitchFamily="18" charset="2"/>
              </a:rPr>
              <a:t> </a:t>
            </a:r>
            <a:endParaRPr lang="en-US">
              <a:solidFill>
                <a:srgbClr val="000000"/>
              </a:solidFill>
            </a:endParaRPr>
          </a:p>
        </p:txBody>
      </p:sp>
      <p:sp>
        <p:nvSpPr>
          <p:cNvPr id="99335" name="TextBox 8"/>
          <p:cNvSpPr txBox="1">
            <a:spLocks noChangeArrowheads="1"/>
          </p:cNvSpPr>
          <p:nvPr/>
        </p:nvSpPr>
        <p:spPr bwMode="auto">
          <a:xfrm>
            <a:off x="6248400" y="3113088"/>
            <a:ext cx="2895600" cy="738664"/>
          </a:xfrm>
          <a:prstGeom prst="rect">
            <a:avLst/>
          </a:prstGeom>
          <a:noFill/>
          <a:ln w="9525">
            <a:noFill/>
            <a:miter lim="800000"/>
            <a:headEnd/>
            <a:tailEnd/>
          </a:ln>
        </p:spPr>
        <p:txBody>
          <a:bodyPr>
            <a:spAutoFit/>
          </a:bodyPr>
          <a:lstStyle/>
          <a:p>
            <a:pPr algn="ctr"/>
            <a:r>
              <a:rPr lang="en-US" dirty="0">
                <a:solidFill>
                  <a:srgbClr val="000000"/>
                </a:solidFill>
              </a:rPr>
              <a:t>National Academy of </a:t>
            </a:r>
            <a:r>
              <a:rPr lang="en-US" dirty="0" smtClean="0">
                <a:solidFill>
                  <a:srgbClr val="000000"/>
                </a:solidFill>
              </a:rPr>
              <a:t>Engineering Projected </a:t>
            </a:r>
            <a:r>
              <a:rPr lang="en-US" dirty="0">
                <a:solidFill>
                  <a:srgbClr val="000000"/>
                </a:solidFill>
              </a:rPr>
              <a:t>Biomass  (550MM ton) with </a:t>
            </a:r>
            <a:r>
              <a:rPr lang="en-US" dirty="0" err="1">
                <a:solidFill>
                  <a:srgbClr val="000000"/>
                </a:solidFill>
              </a:rPr>
              <a:t>Thermochemical</a:t>
            </a:r>
            <a:r>
              <a:rPr lang="en-US" dirty="0">
                <a:solidFill>
                  <a:srgbClr val="000000"/>
                </a:solidFill>
              </a:rPr>
              <a:t> Process</a:t>
            </a:r>
          </a:p>
        </p:txBody>
      </p:sp>
      <p:sp>
        <p:nvSpPr>
          <p:cNvPr id="99336" name="TextBox 7"/>
          <p:cNvSpPr txBox="1">
            <a:spLocks noChangeArrowheads="1"/>
          </p:cNvSpPr>
          <p:nvPr/>
        </p:nvSpPr>
        <p:spPr bwMode="auto">
          <a:xfrm>
            <a:off x="6705600" y="1225550"/>
            <a:ext cx="2286000" cy="1816100"/>
          </a:xfrm>
          <a:prstGeom prst="rect">
            <a:avLst/>
          </a:prstGeom>
          <a:noFill/>
          <a:ln w="9525">
            <a:noFill/>
            <a:miter lim="800000"/>
            <a:headEnd/>
            <a:tailEnd/>
          </a:ln>
        </p:spPr>
        <p:txBody>
          <a:bodyPr>
            <a:spAutoFit/>
          </a:bodyPr>
          <a:lstStyle/>
          <a:p>
            <a:r>
              <a:rPr lang="en-US" sz="1600">
                <a:solidFill>
                  <a:srgbClr val="000000"/>
                </a:solidFill>
                <a:latin typeface="Arial" pitchFamily="34" charset="0"/>
              </a:rPr>
              <a:t>9% of US Liquid Fuel Consumption in 2020</a:t>
            </a:r>
          </a:p>
          <a:p>
            <a:endParaRPr lang="en-US" sz="1600">
              <a:solidFill>
                <a:srgbClr val="000000"/>
              </a:solidFill>
              <a:latin typeface="Arial" pitchFamily="34" charset="0"/>
            </a:endParaRPr>
          </a:p>
          <a:p>
            <a:r>
              <a:rPr lang="en-US" sz="1600">
                <a:solidFill>
                  <a:srgbClr val="000000"/>
                </a:solidFill>
                <a:latin typeface="Arial" pitchFamily="34" charset="0"/>
              </a:rPr>
              <a:t>3% of US total Energy Consumption in 2020</a:t>
            </a:r>
          </a:p>
          <a:p>
            <a:endParaRPr lang="en-US" sz="1600">
              <a:solidFill>
                <a:srgbClr val="000000"/>
              </a:solidFill>
              <a:latin typeface="Arial" pitchFamily="34" charset="0"/>
            </a:endParaRPr>
          </a:p>
          <a:p>
            <a:endParaRPr lang="en-US" sz="1600">
              <a:solidFill>
                <a:srgbClr val="000000"/>
              </a:solidFill>
              <a:latin typeface="Arial" pitchFamily="34" charset="0"/>
            </a:endParaRPr>
          </a:p>
        </p:txBody>
      </p:sp>
      <p:cxnSp>
        <p:nvCxnSpPr>
          <p:cNvPr id="9" name="Straight Arrow Connector 8"/>
          <p:cNvCxnSpPr/>
          <p:nvPr/>
        </p:nvCxnSpPr>
        <p:spPr>
          <a:xfrm>
            <a:off x="6248400" y="1493838"/>
            <a:ext cx="4572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99336" idx="1"/>
          </p:cNvCxnSpPr>
          <p:nvPr/>
        </p:nvCxnSpPr>
        <p:spPr>
          <a:xfrm rot="16200000" flipH="1">
            <a:off x="6157119" y="1585119"/>
            <a:ext cx="639762"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9339" name="TextBox 13"/>
          <p:cNvSpPr txBox="1">
            <a:spLocks noChangeArrowheads="1"/>
          </p:cNvSpPr>
          <p:nvPr/>
        </p:nvSpPr>
        <p:spPr bwMode="auto">
          <a:xfrm>
            <a:off x="-47625" y="6515100"/>
            <a:ext cx="7888698" cy="246221"/>
          </a:xfrm>
          <a:prstGeom prst="rect">
            <a:avLst/>
          </a:prstGeom>
          <a:noFill/>
          <a:ln w="9525">
            <a:noFill/>
            <a:miter lim="800000"/>
            <a:headEnd/>
            <a:tailEnd/>
          </a:ln>
        </p:spPr>
        <p:txBody>
          <a:bodyPr wrap="none">
            <a:spAutoFit/>
          </a:bodyPr>
          <a:lstStyle/>
          <a:p>
            <a:r>
              <a:rPr lang="en-US" sz="1000" dirty="0">
                <a:solidFill>
                  <a:srgbClr val="000000"/>
                </a:solidFill>
                <a:latin typeface="Arial" pitchFamily="34" charset="0"/>
              </a:rPr>
              <a:t>Data shown in 2020 includes only the energy generated by the 550 MM ton of biomass </a:t>
            </a:r>
            <a:r>
              <a:rPr lang="en-US" sz="1000" dirty="0" smtClean="0">
                <a:solidFill>
                  <a:srgbClr val="000000"/>
                </a:solidFill>
                <a:latin typeface="Arial" pitchFamily="34" charset="0"/>
              </a:rPr>
              <a:t>with </a:t>
            </a:r>
            <a:r>
              <a:rPr lang="en-US" sz="1000" dirty="0">
                <a:solidFill>
                  <a:srgbClr val="000000"/>
                </a:solidFill>
                <a:latin typeface="Arial" pitchFamily="34" charset="0"/>
              </a:rPr>
              <a:t>performance of 2012 DOE target</a:t>
            </a:r>
          </a:p>
        </p:txBody>
      </p:sp>
      <p:sp>
        <p:nvSpPr>
          <p:cNvPr id="15" name="Footer Placeholder 14"/>
          <p:cNvSpPr>
            <a:spLocks noGrp="1"/>
          </p:cNvSpPr>
          <p:nvPr>
            <p:ph type="ftr" sz="quarter" idx="10"/>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228600" y="152400"/>
            <a:ext cx="7467600" cy="1066800"/>
          </a:xfrm>
        </p:spPr>
        <p:txBody>
          <a:bodyPr/>
          <a:lstStyle/>
          <a:p>
            <a:pPr eaLnBrk="1" hangingPunct="1"/>
            <a:r>
              <a:rPr lang="en-US" sz="3600" smtClean="0"/>
              <a:t>The Scale Challenge</a:t>
            </a:r>
          </a:p>
        </p:txBody>
      </p:sp>
      <p:pic>
        <p:nvPicPr>
          <p:cNvPr id="102403" name="Picture 1"/>
          <p:cNvPicPr>
            <a:picLocks noChangeAspect="1" noChangeArrowheads="1"/>
          </p:cNvPicPr>
          <p:nvPr/>
        </p:nvPicPr>
        <p:blipFill>
          <a:blip r:embed="rId3" cstate="print"/>
          <a:srcRect/>
          <a:stretch>
            <a:fillRect/>
          </a:stretch>
        </p:blipFill>
        <p:spPr bwMode="auto">
          <a:xfrm>
            <a:off x="777875" y="974988"/>
            <a:ext cx="7527925" cy="5157788"/>
          </a:xfrm>
          <a:prstGeom prst="rect">
            <a:avLst/>
          </a:prstGeom>
          <a:noFill/>
          <a:ln w="9525">
            <a:noFill/>
            <a:miter lim="800000"/>
            <a:headEnd/>
            <a:tailEnd/>
          </a:ln>
        </p:spPr>
      </p:pic>
      <p:sp>
        <p:nvSpPr>
          <p:cNvPr id="102404" name="TextBox 3"/>
          <p:cNvSpPr txBox="1">
            <a:spLocks noChangeArrowheads="1"/>
          </p:cNvSpPr>
          <p:nvPr/>
        </p:nvSpPr>
        <p:spPr bwMode="auto">
          <a:xfrm>
            <a:off x="988571" y="1337129"/>
            <a:ext cx="7108825" cy="585788"/>
          </a:xfrm>
          <a:prstGeom prst="rect">
            <a:avLst/>
          </a:prstGeom>
          <a:solidFill>
            <a:schemeClr val="bg1">
              <a:alpha val="65097"/>
            </a:schemeClr>
          </a:solidFill>
          <a:ln w="9525">
            <a:noFill/>
            <a:miter lim="800000"/>
            <a:headEnd/>
            <a:tailEnd/>
          </a:ln>
        </p:spPr>
        <p:txBody>
          <a:bodyPr wrap="none">
            <a:spAutoFit/>
          </a:bodyPr>
          <a:lstStyle/>
          <a:p>
            <a:r>
              <a:rPr lang="en-US" sz="1600" dirty="0">
                <a:solidFill>
                  <a:srgbClr val="000000"/>
                </a:solidFill>
                <a:latin typeface="Arial" pitchFamily="34" charset="0"/>
              </a:rPr>
              <a:t>12 Refineries = 796 Cellulosic Ethanol Plants (100million gal/year each)</a:t>
            </a:r>
          </a:p>
          <a:p>
            <a:r>
              <a:rPr lang="en-US" sz="1600" dirty="0">
                <a:solidFill>
                  <a:srgbClr val="000000"/>
                </a:solidFill>
                <a:latin typeface="Arial" pitchFamily="34" charset="0"/>
              </a:rPr>
              <a:t>$</a:t>
            </a:r>
            <a:r>
              <a:rPr lang="en-US" sz="1600" dirty="0" smtClean="0">
                <a:solidFill>
                  <a:srgbClr val="000000"/>
                </a:solidFill>
                <a:latin typeface="Arial" pitchFamily="34" charset="0"/>
              </a:rPr>
              <a:t>83.2B </a:t>
            </a:r>
            <a:r>
              <a:rPr lang="en-US" sz="1600" dirty="0">
                <a:solidFill>
                  <a:srgbClr val="000000"/>
                </a:solidFill>
                <a:latin typeface="Arial" pitchFamily="34" charset="0"/>
              </a:rPr>
              <a:t>	          $</a:t>
            </a:r>
            <a:r>
              <a:rPr lang="en-US" sz="1600" dirty="0" smtClean="0">
                <a:solidFill>
                  <a:srgbClr val="000000"/>
                </a:solidFill>
                <a:latin typeface="Arial" pitchFamily="34" charset="0"/>
              </a:rPr>
              <a:t>344B</a:t>
            </a:r>
            <a:endParaRPr lang="en-US" sz="1600" dirty="0">
              <a:solidFill>
                <a:srgbClr val="000000"/>
              </a:solidFill>
              <a:latin typeface="Arial" pitchFamily="34" charset="0"/>
            </a:endParaRPr>
          </a:p>
        </p:txBody>
      </p:sp>
      <p:sp>
        <p:nvSpPr>
          <p:cNvPr id="102405" name="TextBox 4"/>
          <p:cNvSpPr txBox="1">
            <a:spLocks noChangeArrowheads="1"/>
          </p:cNvSpPr>
          <p:nvPr/>
        </p:nvSpPr>
        <p:spPr bwMode="auto">
          <a:xfrm>
            <a:off x="-28575" y="6446838"/>
            <a:ext cx="6578600" cy="431800"/>
          </a:xfrm>
          <a:prstGeom prst="rect">
            <a:avLst/>
          </a:prstGeom>
          <a:noFill/>
          <a:ln w="9525">
            <a:noFill/>
            <a:miter lim="800000"/>
            <a:headEnd/>
            <a:tailEnd/>
          </a:ln>
        </p:spPr>
        <p:txBody>
          <a:bodyPr wrap="none">
            <a:spAutoFit/>
          </a:bodyPr>
          <a:lstStyle/>
          <a:p>
            <a:r>
              <a:rPr lang="en-US" sz="1100">
                <a:solidFill>
                  <a:srgbClr val="000000"/>
                </a:solidFill>
                <a:latin typeface="Arial" pitchFamily="34" charset="0"/>
              </a:rPr>
              <a:t>Refineries capacities and cost from World Wide Construction update report, O&amp;G Journal, Dec. 6 2010</a:t>
            </a:r>
          </a:p>
          <a:p>
            <a:r>
              <a:rPr lang="en-US" sz="1100">
                <a:solidFill>
                  <a:srgbClr val="000000"/>
                </a:solidFill>
                <a:latin typeface="Arial" pitchFamily="34" charset="0"/>
              </a:rPr>
              <a:t>Distribution in US for cellulosic Ethanol Plants is illustrative and does not represent real locations</a:t>
            </a:r>
          </a:p>
        </p:txBody>
      </p:sp>
      <p:pic>
        <p:nvPicPr>
          <p:cNvPr id="102406" name="Picture 4"/>
          <p:cNvPicPr>
            <a:picLocks noChangeAspect="1" noChangeArrowheads="1"/>
          </p:cNvPicPr>
          <p:nvPr/>
        </p:nvPicPr>
        <p:blipFill>
          <a:blip r:embed="rId4" cstate="print"/>
          <a:srcRect/>
          <a:stretch>
            <a:fillRect/>
          </a:stretch>
        </p:blipFill>
        <p:spPr bwMode="auto">
          <a:xfrm>
            <a:off x="6051588" y="5130303"/>
            <a:ext cx="2143125" cy="1079500"/>
          </a:xfrm>
          <a:prstGeom prst="rect">
            <a:avLst/>
          </a:prstGeom>
          <a:noFill/>
          <a:ln w="9525">
            <a:noFill/>
            <a:miter lim="800000"/>
            <a:headEnd/>
            <a:tailEnd/>
          </a:ln>
        </p:spPr>
      </p:pic>
      <p:pic>
        <p:nvPicPr>
          <p:cNvPr id="102407" name="Picture 5"/>
          <p:cNvPicPr>
            <a:picLocks noChangeAspect="1" noChangeArrowheads="1"/>
          </p:cNvPicPr>
          <p:nvPr/>
        </p:nvPicPr>
        <p:blipFill>
          <a:blip r:embed="rId5" cstate="print"/>
          <a:srcRect/>
          <a:stretch>
            <a:fillRect/>
          </a:stretch>
        </p:blipFill>
        <p:spPr bwMode="auto">
          <a:xfrm>
            <a:off x="6825370" y="5630786"/>
            <a:ext cx="1349375" cy="304800"/>
          </a:xfrm>
          <a:prstGeom prst="rect">
            <a:avLst/>
          </a:prstGeom>
          <a:noFill/>
          <a:ln w="9525">
            <a:noFill/>
            <a:miter lim="800000"/>
            <a:headEnd/>
            <a:tailEnd/>
          </a:ln>
        </p:spPr>
      </p:pic>
      <p:pic>
        <p:nvPicPr>
          <p:cNvPr id="201730" name="Picture 2" descr="http://us.123rf.com/400wm/400/400/stoonn/stoonn1109/stoonn110900113/10730761-hay-wagon-is-piled-high-with-fresh-cut-hay-or-straw.jpg"/>
          <p:cNvPicPr>
            <a:picLocks noChangeAspect="1" noChangeArrowheads="1"/>
          </p:cNvPicPr>
          <p:nvPr/>
        </p:nvPicPr>
        <p:blipFill>
          <a:blip r:embed="rId6" cstate="print"/>
          <a:srcRect/>
          <a:stretch>
            <a:fillRect/>
          </a:stretch>
        </p:blipFill>
        <p:spPr bwMode="auto">
          <a:xfrm>
            <a:off x="5994515" y="2083132"/>
            <a:ext cx="1596107" cy="1096726"/>
          </a:xfrm>
          <a:prstGeom prst="rect">
            <a:avLst/>
          </a:prstGeom>
          <a:noFill/>
        </p:spPr>
      </p:pic>
      <p:sp>
        <p:nvSpPr>
          <p:cNvPr id="11" name="TextBox 10"/>
          <p:cNvSpPr txBox="1"/>
          <p:nvPr/>
        </p:nvSpPr>
        <p:spPr>
          <a:xfrm>
            <a:off x="3216925" y="5398265"/>
            <a:ext cx="2106667" cy="523220"/>
          </a:xfrm>
          <a:prstGeom prst="rect">
            <a:avLst/>
          </a:prstGeom>
          <a:noFill/>
          <a:ln>
            <a:solidFill>
              <a:srgbClr val="000000"/>
            </a:solidFill>
          </a:ln>
          <a:scene3d>
            <a:camera prst="orthographicFront"/>
            <a:lightRig rig="threePt" dir="t"/>
          </a:scene3d>
          <a:sp3d>
            <a:bevelT w="38100"/>
          </a:sp3d>
        </p:spPr>
        <p:txBody>
          <a:bodyPr wrap="none" rtlCol="0">
            <a:spAutoFit/>
          </a:bodyPr>
          <a:lstStyle/>
          <a:p>
            <a:r>
              <a:rPr lang="en-US" dirty="0" smtClean="0">
                <a:solidFill>
                  <a:srgbClr val="FF0000"/>
                </a:solidFill>
              </a:rPr>
              <a:t>Crude oil                 37 MJ/L</a:t>
            </a:r>
          </a:p>
          <a:p>
            <a:r>
              <a:rPr lang="en-US" dirty="0" smtClean="0">
                <a:solidFill>
                  <a:srgbClr val="FF0000"/>
                </a:solidFill>
              </a:rPr>
              <a:t>Corn Stover (dry)   2.6 MJ/L</a:t>
            </a:r>
            <a:endParaRPr lang="en-US" dirty="0">
              <a:solidFill>
                <a:srgbClr val="FF0000"/>
              </a:solidFill>
            </a:endParaRPr>
          </a:p>
        </p:txBody>
      </p:sp>
      <p:sp>
        <p:nvSpPr>
          <p:cNvPr id="13" name="Footer Placeholder 12"/>
          <p:cNvSpPr>
            <a:spLocks noGrp="1"/>
          </p:cNvSpPr>
          <p:nvPr>
            <p:ph type="ftr" sz="quarter" idx="10"/>
          </p:nvPr>
        </p:nvSpPr>
        <p:spPr/>
        <p:txBody>
          <a:bodyPr/>
          <a:lstStyle/>
          <a:p>
            <a:pPr>
              <a:defRPr/>
            </a:pPr>
            <a:endParaRPr lang="en-US"/>
          </a:p>
        </p:txBody>
      </p:sp>
      <p:sp>
        <p:nvSpPr>
          <p:cNvPr id="14" name="TextBox 13"/>
          <p:cNvSpPr txBox="1"/>
          <p:nvPr/>
        </p:nvSpPr>
        <p:spPr>
          <a:xfrm>
            <a:off x="3559155" y="5133701"/>
            <a:ext cx="1478931" cy="307777"/>
          </a:xfrm>
          <a:prstGeom prst="rect">
            <a:avLst/>
          </a:prstGeom>
          <a:noFill/>
        </p:spPr>
        <p:txBody>
          <a:bodyPr wrap="none" rtlCol="0">
            <a:spAutoFit/>
          </a:bodyPr>
          <a:lstStyle/>
          <a:p>
            <a:pPr algn="ctr"/>
            <a:r>
              <a:rPr lang="en-US" dirty="0" smtClean="0">
                <a:solidFill>
                  <a:srgbClr val="FF0000"/>
                </a:solidFill>
              </a:rPr>
              <a:t>ENERGY DENSITY</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57200" y="729340"/>
            <a:ext cx="6934200" cy="498569"/>
          </a:xfrm>
        </p:spPr>
        <p:txBody>
          <a:bodyPr/>
          <a:lstStyle/>
          <a:p>
            <a:pPr eaLnBrk="1" hangingPunct="1"/>
            <a:r>
              <a:rPr lang="en-US" sz="3600" dirty="0" smtClean="0"/>
              <a:t>The Scale of Industry</a:t>
            </a:r>
          </a:p>
        </p:txBody>
      </p:sp>
      <p:pic>
        <p:nvPicPr>
          <p:cNvPr id="106499" name="Picture 3"/>
          <p:cNvPicPr>
            <a:picLocks noChangeAspect="1" noChangeArrowheads="1"/>
          </p:cNvPicPr>
          <p:nvPr/>
        </p:nvPicPr>
        <p:blipFill>
          <a:blip r:embed="rId3" cstate="print"/>
          <a:srcRect/>
          <a:stretch>
            <a:fillRect/>
          </a:stretch>
        </p:blipFill>
        <p:spPr bwMode="auto">
          <a:xfrm>
            <a:off x="161925" y="1425575"/>
            <a:ext cx="6046788" cy="4959350"/>
          </a:xfrm>
          <a:prstGeom prst="rect">
            <a:avLst/>
          </a:prstGeom>
          <a:noFill/>
          <a:ln w="9525">
            <a:noFill/>
            <a:miter lim="800000"/>
            <a:headEnd/>
            <a:tailEnd/>
          </a:ln>
        </p:spPr>
      </p:pic>
      <p:sp>
        <p:nvSpPr>
          <p:cNvPr id="106500" name="TextBox 3"/>
          <p:cNvSpPr txBox="1">
            <a:spLocks noChangeArrowheads="1"/>
          </p:cNvSpPr>
          <p:nvPr/>
        </p:nvSpPr>
        <p:spPr bwMode="auto">
          <a:xfrm>
            <a:off x="5334000" y="4576763"/>
            <a:ext cx="1954213" cy="523875"/>
          </a:xfrm>
          <a:prstGeom prst="rect">
            <a:avLst/>
          </a:prstGeom>
          <a:noFill/>
          <a:ln w="9525">
            <a:noFill/>
            <a:miter lim="800000"/>
            <a:headEnd/>
            <a:tailEnd/>
          </a:ln>
        </p:spPr>
        <p:txBody>
          <a:bodyPr>
            <a:spAutoFit/>
          </a:bodyPr>
          <a:lstStyle/>
          <a:p>
            <a:r>
              <a:rPr lang="en-US">
                <a:solidFill>
                  <a:srgbClr val="000000"/>
                </a:solidFill>
                <a:latin typeface="Arial" pitchFamily="34" charset="0"/>
              </a:rPr>
              <a:t>2% of Global MEG Consumption</a:t>
            </a:r>
          </a:p>
        </p:txBody>
      </p:sp>
      <p:sp>
        <p:nvSpPr>
          <p:cNvPr id="106501" name="TextBox 4"/>
          <p:cNvSpPr txBox="1">
            <a:spLocks noChangeArrowheads="1"/>
          </p:cNvSpPr>
          <p:nvPr/>
        </p:nvSpPr>
        <p:spPr bwMode="auto">
          <a:xfrm>
            <a:off x="5330825" y="5588000"/>
            <a:ext cx="2030413" cy="523875"/>
          </a:xfrm>
          <a:prstGeom prst="rect">
            <a:avLst/>
          </a:prstGeom>
          <a:noFill/>
          <a:ln w="9525">
            <a:noFill/>
            <a:miter lim="800000"/>
            <a:headEnd/>
            <a:tailEnd/>
          </a:ln>
        </p:spPr>
        <p:txBody>
          <a:bodyPr>
            <a:spAutoFit/>
          </a:bodyPr>
          <a:lstStyle/>
          <a:p>
            <a:r>
              <a:rPr lang="en-US">
                <a:solidFill>
                  <a:srgbClr val="000000"/>
                </a:solidFill>
                <a:latin typeface="Arial" pitchFamily="34" charset="0"/>
              </a:rPr>
              <a:t>0.3% of Global Ethylene Consumption</a:t>
            </a:r>
          </a:p>
        </p:txBody>
      </p:sp>
      <p:cxnSp>
        <p:nvCxnSpPr>
          <p:cNvPr id="6" name="Straight Arrow Connector 5"/>
          <p:cNvCxnSpPr/>
          <p:nvPr/>
        </p:nvCxnSpPr>
        <p:spPr>
          <a:xfrm>
            <a:off x="3421063" y="4854575"/>
            <a:ext cx="1981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795838" y="3954463"/>
            <a:ext cx="5429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948238" y="2870200"/>
            <a:ext cx="39052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686175" y="6330950"/>
            <a:ext cx="1981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6506" name="Picture 19" descr="facebook.bmp"/>
          <p:cNvPicPr>
            <a:picLocks noChangeAspect="1"/>
          </p:cNvPicPr>
          <p:nvPr/>
        </p:nvPicPr>
        <p:blipFill>
          <a:blip r:embed="rId4" cstate="print"/>
          <a:srcRect/>
          <a:stretch>
            <a:fillRect/>
          </a:stretch>
        </p:blipFill>
        <p:spPr bwMode="auto">
          <a:xfrm>
            <a:off x="123825" y="1550988"/>
            <a:ext cx="1819275" cy="685800"/>
          </a:xfrm>
          <a:prstGeom prst="rect">
            <a:avLst/>
          </a:prstGeom>
          <a:noFill/>
          <a:ln w="9525">
            <a:noFill/>
            <a:miter lim="800000"/>
            <a:headEnd/>
            <a:tailEnd/>
          </a:ln>
        </p:spPr>
      </p:pic>
      <p:sp>
        <p:nvSpPr>
          <p:cNvPr id="106507" name="TextBox 20"/>
          <p:cNvSpPr txBox="1">
            <a:spLocks noChangeArrowheads="1"/>
          </p:cNvSpPr>
          <p:nvPr/>
        </p:nvSpPr>
        <p:spPr bwMode="auto">
          <a:xfrm>
            <a:off x="5289550" y="3554413"/>
            <a:ext cx="1954213" cy="815975"/>
          </a:xfrm>
          <a:prstGeom prst="rect">
            <a:avLst/>
          </a:prstGeom>
          <a:noFill/>
          <a:ln w="9525">
            <a:noFill/>
            <a:miter lim="800000"/>
            <a:headEnd/>
            <a:tailEnd/>
          </a:ln>
        </p:spPr>
        <p:txBody>
          <a:bodyPr>
            <a:spAutoFit/>
          </a:bodyPr>
          <a:lstStyle/>
          <a:p>
            <a:r>
              <a:rPr lang="en-US">
                <a:solidFill>
                  <a:srgbClr val="000000"/>
                </a:solidFill>
                <a:latin typeface="Arial" pitchFamily="34" charset="0"/>
              </a:rPr>
              <a:t>0.02% of Global Electricity Generation</a:t>
            </a:r>
          </a:p>
          <a:p>
            <a:endParaRPr lang="en-US" sz="400">
              <a:solidFill>
                <a:srgbClr val="000000"/>
              </a:solidFill>
              <a:latin typeface="Arial" pitchFamily="34" charset="0"/>
            </a:endParaRPr>
          </a:p>
          <a:p>
            <a:r>
              <a:rPr lang="en-US">
                <a:solidFill>
                  <a:srgbClr val="000000"/>
                </a:solidFill>
                <a:latin typeface="Arial" pitchFamily="34" charset="0"/>
              </a:rPr>
              <a:t>Revenue $441MM/y</a:t>
            </a:r>
          </a:p>
        </p:txBody>
      </p:sp>
      <p:sp>
        <p:nvSpPr>
          <p:cNvPr id="106508" name="TextBox 21"/>
          <p:cNvSpPr txBox="1">
            <a:spLocks noChangeArrowheads="1"/>
          </p:cNvSpPr>
          <p:nvPr/>
        </p:nvSpPr>
        <p:spPr bwMode="auto">
          <a:xfrm>
            <a:off x="5281613" y="2459038"/>
            <a:ext cx="1954212" cy="862012"/>
          </a:xfrm>
          <a:prstGeom prst="rect">
            <a:avLst/>
          </a:prstGeom>
          <a:noFill/>
          <a:ln w="9525">
            <a:noFill/>
            <a:miter lim="800000"/>
            <a:headEnd/>
            <a:tailEnd/>
          </a:ln>
        </p:spPr>
        <p:txBody>
          <a:bodyPr>
            <a:spAutoFit/>
          </a:bodyPr>
          <a:lstStyle/>
          <a:p>
            <a:r>
              <a:rPr lang="en-US">
                <a:solidFill>
                  <a:srgbClr val="000000"/>
                </a:solidFill>
                <a:latin typeface="Arial" pitchFamily="34" charset="0"/>
              </a:rPr>
              <a:t>0.05% of Global Electricity Generation</a:t>
            </a:r>
          </a:p>
          <a:p>
            <a:endParaRPr lang="en-US" sz="700">
              <a:solidFill>
                <a:srgbClr val="000000"/>
              </a:solidFill>
              <a:latin typeface="Arial" pitchFamily="34" charset="0"/>
            </a:endParaRPr>
          </a:p>
          <a:p>
            <a:r>
              <a:rPr lang="en-US">
                <a:solidFill>
                  <a:srgbClr val="000000"/>
                </a:solidFill>
                <a:latin typeface="Arial" pitchFamily="34" charset="0"/>
              </a:rPr>
              <a:t>Revenue $1051MM/y</a:t>
            </a:r>
          </a:p>
        </p:txBody>
      </p:sp>
      <p:sp>
        <p:nvSpPr>
          <p:cNvPr id="13" name="TextBox 12"/>
          <p:cNvSpPr txBox="1"/>
          <p:nvPr/>
        </p:nvSpPr>
        <p:spPr>
          <a:xfrm>
            <a:off x="7696200" y="1616075"/>
            <a:ext cx="1371600" cy="584200"/>
          </a:xfrm>
          <a:prstGeom prst="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8900000" scaled="1"/>
            <a:tileRect/>
          </a:gradFill>
        </p:spPr>
        <p:txBody>
          <a:bodyPr>
            <a:spAutoFit/>
          </a:bodyPr>
          <a:lstStyle/>
          <a:p>
            <a:pPr algn="ctr" fontAlgn="auto">
              <a:spcBef>
                <a:spcPts val="0"/>
              </a:spcBef>
              <a:spcAft>
                <a:spcPts val="0"/>
              </a:spcAft>
              <a:defRPr/>
            </a:pPr>
            <a:r>
              <a:rPr lang="en-US" sz="1600" kern="0" dirty="0">
                <a:solidFill>
                  <a:sysClr val="windowText" lastClr="000000"/>
                </a:solidFill>
                <a:latin typeface="Arial" charset="0"/>
              </a:rPr>
              <a:t>Original Investment</a:t>
            </a:r>
          </a:p>
        </p:txBody>
      </p:sp>
      <p:sp>
        <p:nvSpPr>
          <p:cNvPr id="14" name="TextBox 13"/>
          <p:cNvSpPr txBox="1"/>
          <p:nvPr/>
        </p:nvSpPr>
        <p:spPr>
          <a:xfrm>
            <a:off x="7639050" y="4149725"/>
            <a:ext cx="1371600" cy="584200"/>
          </a:xfrm>
          <a:prstGeom prst="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8900000" scaled="1"/>
            <a:tileRect/>
          </a:gradFill>
        </p:spPr>
        <p:txBody>
          <a:bodyPr>
            <a:spAutoFit/>
          </a:bodyPr>
          <a:lstStyle/>
          <a:p>
            <a:pPr algn="ctr" fontAlgn="auto">
              <a:spcBef>
                <a:spcPts val="0"/>
              </a:spcBef>
              <a:spcAft>
                <a:spcPts val="0"/>
              </a:spcAft>
              <a:defRPr/>
            </a:pPr>
            <a:r>
              <a:rPr lang="en-US" sz="1600" kern="0" dirty="0">
                <a:solidFill>
                  <a:sysClr val="windowText" lastClr="000000"/>
                </a:solidFill>
                <a:latin typeface="Arial" charset="0"/>
              </a:rPr>
              <a:t>Capital for Single Plant</a:t>
            </a:r>
          </a:p>
        </p:txBody>
      </p:sp>
      <p:cxnSp>
        <p:nvCxnSpPr>
          <p:cNvPr id="15" name="Straight Connector 14"/>
          <p:cNvCxnSpPr/>
          <p:nvPr/>
        </p:nvCxnSpPr>
        <p:spPr>
          <a:xfrm rot="5400000" flipH="1" flipV="1">
            <a:off x="7162800" y="1901825"/>
            <a:ext cx="838200"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5529262" y="4478338"/>
            <a:ext cx="4105275" cy="0"/>
          </a:xfrm>
          <a:prstGeom prst="line">
            <a:avLst/>
          </a:prstGeom>
          <a:ln w="34925" cmpd="sng"/>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75225" y="1812925"/>
            <a:ext cx="39052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6514" name="TextBox 35"/>
          <p:cNvSpPr txBox="1">
            <a:spLocks noChangeArrowheads="1"/>
          </p:cNvSpPr>
          <p:nvPr/>
        </p:nvSpPr>
        <p:spPr bwMode="auto">
          <a:xfrm>
            <a:off x="5308600" y="1554163"/>
            <a:ext cx="2068513" cy="523875"/>
          </a:xfrm>
          <a:prstGeom prst="rect">
            <a:avLst/>
          </a:prstGeom>
          <a:noFill/>
          <a:ln w="9525">
            <a:noFill/>
            <a:miter lim="800000"/>
            <a:headEnd/>
            <a:tailEnd/>
          </a:ln>
        </p:spPr>
        <p:txBody>
          <a:bodyPr>
            <a:spAutoFit/>
          </a:bodyPr>
          <a:lstStyle/>
          <a:p>
            <a:r>
              <a:rPr lang="en-US">
                <a:solidFill>
                  <a:srgbClr val="000000"/>
                </a:solidFill>
                <a:latin typeface="Arial" pitchFamily="34" charset="0"/>
              </a:rPr>
              <a:t>Largest Social Community on Internet</a:t>
            </a:r>
          </a:p>
        </p:txBody>
      </p:sp>
      <p:sp>
        <p:nvSpPr>
          <p:cNvPr id="106515" name="Rectangle 36"/>
          <p:cNvSpPr>
            <a:spLocks noChangeArrowheads="1"/>
          </p:cNvSpPr>
          <p:nvPr/>
        </p:nvSpPr>
        <p:spPr bwMode="auto">
          <a:xfrm>
            <a:off x="0" y="6308725"/>
            <a:ext cx="8991600" cy="554038"/>
          </a:xfrm>
          <a:prstGeom prst="rect">
            <a:avLst/>
          </a:prstGeom>
          <a:solidFill>
            <a:schemeClr val="bg1"/>
          </a:solidFill>
          <a:ln w="9525">
            <a:noFill/>
            <a:miter lim="800000"/>
            <a:headEnd/>
            <a:tailEnd/>
          </a:ln>
        </p:spPr>
        <p:txBody>
          <a:bodyPr>
            <a:spAutoFit/>
          </a:bodyPr>
          <a:lstStyle/>
          <a:p>
            <a:r>
              <a:rPr lang="en-US" sz="1000">
                <a:solidFill>
                  <a:srgbClr val="000000"/>
                </a:solidFill>
              </a:rPr>
              <a:t>Sources: facebook original investment showing combined amounts from Peter Thiel (PayPal cofounder), Accel Partners and Greylock Partners as described in the History of facebook on wikipedia;  Power Plants: RL34746 report - Stan Kaplan - Congressional Research Service;  MTO: PEP Report 261 – SRI and EG: PEP Repor 2I – SRI; Revenues for Power Plants calculated using 2010 electricity average retail prices (all sectors) 9.88 cents/kWh (data from DOE) </a:t>
            </a:r>
          </a:p>
        </p:txBody>
      </p:sp>
      <p:cxnSp>
        <p:nvCxnSpPr>
          <p:cNvPr id="20" name="Straight Arrow Connector 19"/>
          <p:cNvCxnSpPr/>
          <p:nvPr/>
        </p:nvCxnSpPr>
        <p:spPr>
          <a:xfrm>
            <a:off x="3332163" y="5824538"/>
            <a:ext cx="19812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Footer Placeholder 22"/>
          <p:cNvSpPr>
            <a:spLocks noGrp="1"/>
          </p:cNvSpPr>
          <p:nvPr>
            <p:ph type="ftr" sz="quarter" idx="10"/>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2"/>
          <p:cNvSpPr>
            <a:spLocks noGrp="1"/>
          </p:cNvSpPr>
          <p:nvPr>
            <p:ph type="sldNum" sz="quarter" idx="11"/>
          </p:nvPr>
        </p:nvSpPr>
        <p:spPr>
          <a:noFill/>
        </p:spPr>
        <p:txBody>
          <a:bodyPr/>
          <a:lstStyle/>
          <a:p>
            <a:r>
              <a:rPr lang="en-US" smtClean="0">
                <a:cs typeface="Arial" pitchFamily="34" charset="0"/>
              </a:rPr>
              <a:t>Page </a:t>
            </a:r>
            <a:fld id="{5DD50E13-AACF-47FB-A900-E1E20E5C3415}" type="slidenum">
              <a:rPr lang="en-US" smtClean="0">
                <a:cs typeface="Arial" pitchFamily="34" charset="0"/>
              </a:rPr>
              <a:pPr/>
              <a:t>17</a:t>
            </a:fld>
            <a:endParaRPr lang="en-US" smtClean="0">
              <a:cs typeface="Arial" pitchFamily="34" charset="0"/>
            </a:endParaRPr>
          </a:p>
        </p:txBody>
      </p:sp>
      <p:pic>
        <p:nvPicPr>
          <p:cNvPr id="103427" name="Picture 2"/>
          <p:cNvPicPr>
            <a:picLocks noChangeAspect="1" noChangeArrowheads="1"/>
          </p:cNvPicPr>
          <p:nvPr/>
        </p:nvPicPr>
        <p:blipFill>
          <a:blip r:embed="rId3" cstate="print"/>
          <a:srcRect/>
          <a:stretch>
            <a:fillRect/>
          </a:stretch>
        </p:blipFill>
        <p:spPr bwMode="auto">
          <a:xfrm>
            <a:off x="685800" y="989013"/>
            <a:ext cx="7753350" cy="2384425"/>
          </a:xfrm>
          <a:prstGeom prst="rect">
            <a:avLst/>
          </a:prstGeom>
          <a:noFill/>
          <a:ln w="9525">
            <a:noFill/>
            <a:miter lim="800000"/>
            <a:headEnd/>
            <a:tailEnd/>
          </a:ln>
        </p:spPr>
      </p:pic>
      <p:sp>
        <p:nvSpPr>
          <p:cNvPr id="103428" name="Text Box 3"/>
          <p:cNvSpPr txBox="1">
            <a:spLocks noChangeArrowheads="1"/>
          </p:cNvSpPr>
          <p:nvPr/>
        </p:nvSpPr>
        <p:spPr bwMode="auto">
          <a:xfrm>
            <a:off x="6248400" y="736600"/>
            <a:ext cx="550863" cy="396875"/>
          </a:xfrm>
          <a:prstGeom prst="rect">
            <a:avLst/>
          </a:prstGeom>
          <a:noFill/>
          <a:ln w="9525">
            <a:noFill/>
            <a:miter lim="800000"/>
            <a:headEnd/>
            <a:tailEnd/>
          </a:ln>
        </p:spPr>
        <p:txBody>
          <a:bodyPr wrap="none">
            <a:spAutoFit/>
          </a:bodyPr>
          <a:lstStyle/>
          <a:p>
            <a:r>
              <a:rPr lang="en-US" sz="2000" b="0">
                <a:latin typeface="Arial" pitchFamily="34" charset="0"/>
                <a:cs typeface="Arial" pitchFamily="34" charset="0"/>
              </a:rPr>
              <a:t>5%</a:t>
            </a:r>
          </a:p>
        </p:txBody>
      </p:sp>
      <p:sp>
        <p:nvSpPr>
          <p:cNvPr id="103429" name="Text Box 4"/>
          <p:cNvSpPr txBox="1">
            <a:spLocks noChangeArrowheads="1"/>
          </p:cNvSpPr>
          <p:nvPr/>
        </p:nvSpPr>
        <p:spPr bwMode="auto">
          <a:xfrm>
            <a:off x="4648200" y="2794000"/>
            <a:ext cx="550863" cy="396875"/>
          </a:xfrm>
          <a:prstGeom prst="rect">
            <a:avLst/>
          </a:prstGeom>
          <a:noFill/>
          <a:ln w="9525">
            <a:noFill/>
            <a:miter lim="800000"/>
            <a:headEnd/>
            <a:tailEnd/>
          </a:ln>
        </p:spPr>
        <p:txBody>
          <a:bodyPr wrap="none">
            <a:spAutoFit/>
          </a:bodyPr>
          <a:lstStyle/>
          <a:p>
            <a:r>
              <a:rPr lang="en-US" sz="2000" b="0">
                <a:latin typeface="Arial" pitchFamily="34" charset="0"/>
                <a:cs typeface="Arial" pitchFamily="34" charset="0"/>
              </a:rPr>
              <a:t>5%</a:t>
            </a:r>
          </a:p>
        </p:txBody>
      </p:sp>
      <p:sp>
        <p:nvSpPr>
          <p:cNvPr id="103430" name="Text Box 5"/>
          <p:cNvSpPr txBox="1">
            <a:spLocks noChangeArrowheads="1"/>
          </p:cNvSpPr>
          <p:nvPr/>
        </p:nvSpPr>
        <p:spPr bwMode="auto">
          <a:xfrm>
            <a:off x="4343400" y="5003800"/>
            <a:ext cx="684213" cy="396875"/>
          </a:xfrm>
          <a:prstGeom prst="rect">
            <a:avLst/>
          </a:prstGeom>
          <a:noFill/>
          <a:ln w="9525">
            <a:noFill/>
            <a:miter lim="800000"/>
            <a:headEnd/>
            <a:tailEnd/>
          </a:ln>
        </p:spPr>
        <p:txBody>
          <a:bodyPr wrap="none">
            <a:spAutoFit/>
          </a:bodyPr>
          <a:lstStyle/>
          <a:p>
            <a:r>
              <a:rPr lang="en-US" sz="2000" b="0">
                <a:latin typeface="Arial" pitchFamily="34" charset="0"/>
                <a:cs typeface="Arial" pitchFamily="34" charset="0"/>
              </a:rPr>
              <a:t>~2/3</a:t>
            </a:r>
          </a:p>
        </p:txBody>
      </p:sp>
      <p:sp>
        <p:nvSpPr>
          <p:cNvPr id="103431" name="Text Box 6"/>
          <p:cNvSpPr txBox="1">
            <a:spLocks noChangeArrowheads="1"/>
          </p:cNvSpPr>
          <p:nvPr/>
        </p:nvSpPr>
        <p:spPr bwMode="auto">
          <a:xfrm>
            <a:off x="220337" y="3551296"/>
            <a:ext cx="4826448" cy="2451953"/>
          </a:xfrm>
          <a:prstGeom prst="rect">
            <a:avLst/>
          </a:prstGeom>
          <a:noFill/>
          <a:ln w="9525">
            <a:noFill/>
            <a:miter lim="800000"/>
            <a:headEnd/>
            <a:tailEnd/>
          </a:ln>
        </p:spPr>
        <p:txBody>
          <a:bodyPr wrap="square">
            <a:spAutoFit/>
          </a:bodyPr>
          <a:lstStyle/>
          <a:p>
            <a:pPr>
              <a:lnSpc>
                <a:spcPts val="2000"/>
              </a:lnSpc>
            </a:pPr>
            <a:r>
              <a:rPr lang="en-US" sz="2000" b="0" u="sng" dirty="0">
                <a:solidFill>
                  <a:srgbClr val="000000"/>
                </a:solidFill>
                <a:cs typeface="Arial" pitchFamily="34" charset="0"/>
              </a:rPr>
              <a:t>Efficiency (Ideal conditions)</a:t>
            </a:r>
          </a:p>
          <a:p>
            <a:pPr>
              <a:lnSpc>
                <a:spcPts val="2000"/>
              </a:lnSpc>
              <a:tabLst>
                <a:tab pos="1435100" algn="l"/>
              </a:tabLst>
            </a:pPr>
            <a:r>
              <a:rPr lang="en-US" sz="2000" b="0" dirty="0" smtClean="0">
                <a:solidFill>
                  <a:srgbClr val="000000"/>
                </a:solidFill>
                <a:cs typeface="Arial" pitchFamily="34" charset="0"/>
              </a:rPr>
              <a:t>Cane to ethylene</a:t>
            </a:r>
            <a:r>
              <a:rPr lang="en-US" sz="2000" b="0" dirty="0">
                <a:solidFill>
                  <a:srgbClr val="000000"/>
                </a:solidFill>
                <a:cs typeface="Arial" pitchFamily="34" charset="0"/>
              </a:rPr>
              <a:t> </a:t>
            </a:r>
            <a:r>
              <a:rPr lang="en-US" sz="2000" b="0" dirty="0" smtClean="0">
                <a:solidFill>
                  <a:srgbClr val="000000"/>
                </a:solidFill>
                <a:cs typeface="Arial" pitchFamily="34" charset="0"/>
              </a:rPr>
              <a:t>(tropics)      </a:t>
            </a:r>
            <a:r>
              <a:rPr lang="en-US" sz="2000" b="0" dirty="0">
                <a:solidFill>
                  <a:srgbClr val="000000"/>
                </a:solidFill>
                <a:cs typeface="Arial" pitchFamily="34" charset="0"/>
              </a:rPr>
              <a:t>~ </a:t>
            </a:r>
            <a:r>
              <a:rPr lang="en-US" sz="2000" b="0" dirty="0" smtClean="0">
                <a:solidFill>
                  <a:srgbClr val="000000"/>
                </a:solidFill>
                <a:cs typeface="Arial" pitchFamily="34" charset="0"/>
              </a:rPr>
              <a:t>0.2 </a:t>
            </a:r>
            <a:r>
              <a:rPr lang="en-US" sz="2000" b="0" dirty="0">
                <a:solidFill>
                  <a:srgbClr val="000000"/>
                </a:solidFill>
                <a:cs typeface="Arial" pitchFamily="34" charset="0"/>
              </a:rPr>
              <a:t>%</a:t>
            </a:r>
          </a:p>
          <a:p>
            <a:pPr>
              <a:lnSpc>
                <a:spcPts val="2000"/>
              </a:lnSpc>
              <a:tabLst>
                <a:tab pos="1435100" algn="l"/>
              </a:tabLst>
            </a:pPr>
            <a:r>
              <a:rPr lang="en-US" sz="2000" b="0" dirty="0" smtClean="0">
                <a:solidFill>
                  <a:srgbClr val="000000"/>
                </a:solidFill>
                <a:cs typeface="Arial" pitchFamily="34" charset="0"/>
              </a:rPr>
              <a:t>Corn, dry </a:t>
            </a:r>
            <a:r>
              <a:rPr lang="en-US" sz="1600" b="0" dirty="0" smtClean="0">
                <a:solidFill>
                  <a:srgbClr val="000000"/>
                </a:solidFill>
                <a:cs typeface="Arial" pitchFamily="34" charset="0"/>
              </a:rPr>
              <a:t>(whole plant):</a:t>
            </a:r>
            <a:r>
              <a:rPr lang="en-US" sz="2000" b="0" dirty="0" smtClean="0">
                <a:solidFill>
                  <a:srgbClr val="000000"/>
                </a:solidFill>
                <a:cs typeface="Arial" pitchFamily="34" charset="0"/>
              </a:rPr>
              <a:t> </a:t>
            </a:r>
            <a:r>
              <a:rPr lang="en-US" sz="2000" b="0" dirty="0">
                <a:solidFill>
                  <a:srgbClr val="000000"/>
                </a:solidFill>
                <a:cs typeface="Arial" pitchFamily="34" charset="0"/>
              </a:rPr>
              <a:t> </a:t>
            </a:r>
            <a:r>
              <a:rPr lang="en-US" sz="2000" b="0" dirty="0" smtClean="0">
                <a:solidFill>
                  <a:srgbClr val="000000"/>
                </a:solidFill>
                <a:cs typeface="Arial" pitchFamily="34" charset="0"/>
              </a:rPr>
              <a:t>      </a:t>
            </a:r>
            <a:r>
              <a:rPr lang="en-US" b="0" dirty="0" smtClean="0">
                <a:solidFill>
                  <a:srgbClr val="000000"/>
                </a:solidFill>
                <a:cs typeface="Arial" pitchFamily="34" charset="0"/>
              </a:rPr>
              <a:t> </a:t>
            </a:r>
            <a:r>
              <a:rPr lang="en-US" sz="2000" b="0" dirty="0" smtClean="0">
                <a:solidFill>
                  <a:srgbClr val="000000"/>
                </a:solidFill>
                <a:cs typeface="Arial" pitchFamily="34" charset="0"/>
              </a:rPr>
              <a:t>     </a:t>
            </a:r>
            <a:r>
              <a:rPr lang="en-US" b="0" dirty="0" smtClean="0">
                <a:solidFill>
                  <a:srgbClr val="000000"/>
                </a:solidFill>
                <a:cs typeface="Arial" pitchFamily="34" charset="0"/>
              </a:rPr>
              <a:t> </a:t>
            </a:r>
            <a:r>
              <a:rPr lang="en-US" sz="2000" b="0" dirty="0" smtClean="0">
                <a:solidFill>
                  <a:srgbClr val="000000"/>
                </a:solidFill>
                <a:cs typeface="Arial" pitchFamily="34" charset="0"/>
              </a:rPr>
              <a:t>   </a:t>
            </a:r>
            <a:r>
              <a:rPr lang="en-US" sz="2000" b="0" dirty="0">
                <a:solidFill>
                  <a:srgbClr val="000000"/>
                </a:solidFill>
                <a:cs typeface="Arial" pitchFamily="34" charset="0"/>
              </a:rPr>
              <a:t>0.3%</a:t>
            </a:r>
          </a:p>
          <a:p>
            <a:pPr>
              <a:lnSpc>
                <a:spcPts val="2000"/>
              </a:lnSpc>
              <a:tabLst>
                <a:tab pos="1435100" algn="l"/>
              </a:tabLst>
            </a:pPr>
            <a:r>
              <a:rPr lang="en-US" sz="2000" b="0" dirty="0" smtClean="0">
                <a:solidFill>
                  <a:srgbClr val="000000"/>
                </a:solidFill>
                <a:cs typeface="Arial" pitchFamily="34" charset="0"/>
              </a:rPr>
              <a:t>Microalgae ethanol:</a:t>
            </a:r>
            <a:r>
              <a:rPr lang="en-US" sz="2000" b="0" dirty="0">
                <a:solidFill>
                  <a:srgbClr val="000000"/>
                </a:solidFill>
                <a:cs typeface="Arial" pitchFamily="34" charset="0"/>
              </a:rPr>
              <a:t>	 </a:t>
            </a:r>
            <a:r>
              <a:rPr lang="en-US" sz="2000" b="0" dirty="0" smtClean="0">
                <a:solidFill>
                  <a:srgbClr val="000000"/>
                </a:solidFill>
                <a:cs typeface="Arial" pitchFamily="34" charset="0"/>
              </a:rPr>
              <a:t>                ~</a:t>
            </a:r>
            <a:r>
              <a:rPr lang="en-US" sz="2000" b="0" dirty="0">
                <a:solidFill>
                  <a:srgbClr val="000000"/>
                </a:solidFill>
                <a:cs typeface="Arial" pitchFamily="34" charset="0"/>
              </a:rPr>
              <a:t>2-4% (potential)</a:t>
            </a:r>
            <a:r>
              <a:rPr lang="en-US" sz="2400" b="0" dirty="0">
                <a:solidFill>
                  <a:srgbClr val="000000"/>
                </a:solidFill>
                <a:cs typeface="Arial" pitchFamily="34" charset="0"/>
              </a:rPr>
              <a:t> </a:t>
            </a:r>
            <a:endParaRPr lang="en-US" sz="2000" b="0" dirty="0">
              <a:solidFill>
                <a:srgbClr val="000000"/>
              </a:solidFill>
              <a:cs typeface="Arial" pitchFamily="34" charset="0"/>
            </a:endParaRPr>
          </a:p>
          <a:p>
            <a:pPr>
              <a:lnSpc>
                <a:spcPts val="2000"/>
              </a:lnSpc>
              <a:tabLst>
                <a:tab pos="1435100" algn="l"/>
              </a:tabLst>
            </a:pPr>
            <a:r>
              <a:rPr lang="en-US" sz="2000" b="0" dirty="0">
                <a:solidFill>
                  <a:srgbClr val="000000"/>
                </a:solidFill>
                <a:cs typeface="Arial" pitchFamily="34" charset="0"/>
              </a:rPr>
              <a:t> 	 </a:t>
            </a:r>
            <a:r>
              <a:rPr lang="en-US" sz="2000" b="0" dirty="0" smtClean="0">
                <a:solidFill>
                  <a:srgbClr val="000000"/>
                </a:solidFill>
                <a:cs typeface="Arial" pitchFamily="34" charset="0"/>
              </a:rPr>
              <a:t>                       ~</a:t>
            </a:r>
            <a:r>
              <a:rPr lang="en-US" sz="2000" b="0" dirty="0">
                <a:solidFill>
                  <a:srgbClr val="000000"/>
                </a:solidFill>
                <a:cs typeface="Arial" pitchFamily="34" charset="0"/>
              </a:rPr>
              <a:t>0.6% (</a:t>
            </a:r>
            <a:r>
              <a:rPr lang="en-US" sz="2000" b="0" dirty="0" smtClean="0">
                <a:solidFill>
                  <a:srgbClr val="000000"/>
                </a:solidFill>
                <a:cs typeface="Arial" pitchFamily="34" charset="0"/>
              </a:rPr>
              <a:t>current lab)</a:t>
            </a:r>
          </a:p>
          <a:p>
            <a:pPr>
              <a:lnSpc>
                <a:spcPts val="2000"/>
              </a:lnSpc>
              <a:tabLst>
                <a:tab pos="1435100" algn="l"/>
              </a:tabLst>
            </a:pPr>
            <a:r>
              <a:rPr lang="en-US" sz="2000" b="0" dirty="0" smtClean="0">
                <a:solidFill>
                  <a:srgbClr val="000000"/>
                </a:solidFill>
                <a:cs typeface="Arial" pitchFamily="34" charset="0"/>
              </a:rPr>
              <a:t>US Farm Crops </a:t>
            </a:r>
            <a:r>
              <a:rPr lang="en-US" sz="1600" b="0" dirty="0" smtClean="0">
                <a:solidFill>
                  <a:srgbClr val="000000"/>
                </a:solidFill>
                <a:cs typeface="Arial" pitchFamily="34" charset="0"/>
              </a:rPr>
              <a:t>(edible portion)       </a:t>
            </a:r>
            <a:r>
              <a:rPr lang="en-US" sz="2000" b="0" dirty="0" smtClean="0">
                <a:solidFill>
                  <a:srgbClr val="000000"/>
                </a:solidFill>
                <a:cs typeface="Arial" pitchFamily="34" charset="0"/>
              </a:rPr>
              <a:t>0.05%</a:t>
            </a:r>
          </a:p>
          <a:p>
            <a:pPr>
              <a:lnSpc>
                <a:spcPts val="2000"/>
              </a:lnSpc>
              <a:tabLst>
                <a:tab pos="1435100" algn="l"/>
              </a:tabLst>
            </a:pPr>
            <a:r>
              <a:rPr lang="en-US" sz="2000" b="0" dirty="0" err="1" smtClean="0">
                <a:solidFill>
                  <a:srgbClr val="000000"/>
                </a:solidFill>
                <a:cs typeface="Arial" pitchFamily="34" charset="0"/>
              </a:rPr>
              <a:t>EtOH</a:t>
            </a:r>
            <a:r>
              <a:rPr lang="en-US" sz="2000" b="0" dirty="0" smtClean="0">
                <a:solidFill>
                  <a:srgbClr val="000000"/>
                </a:solidFill>
                <a:cs typeface="Arial" pitchFamily="34" charset="0"/>
              </a:rPr>
              <a:t> - </a:t>
            </a:r>
            <a:r>
              <a:rPr lang="en-US" sz="1600" b="0" dirty="0" smtClean="0">
                <a:solidFill>
                  <a:srgbClr val="000000"/>
                </a:solidFill>
                <a:cs typeface="Arial" pitchFamily="34" charset="0"/>
              </a:rPr>
              <a:t>Corn(net, best technology)     </a:t>
            </a:r>
            <a:r>
              <a:rPr lang="en-US" sz="2000" b="0" dirty="0" smtClean="0">
                <a:solidFill>
                  <a:srgbClr val="000000"/>
                </a:solidFill>
                <a:cs typeface="Arial" pitchFamily="34" charset="0"/>
              </a:rPr>
              <a:t> 0.02%</a:t>
            </a:r>
          </a:p>
          <a:p>
            <a:pPr>
              <a:lnSpc>
                <a:spcPts val="2000"/>
              </a:lnSpc>
              <a:tabLst>
                <a:tab pos="1435100" algn="l"/>
              </a:tabLst>
            </a:pPr>
            <a:r>
              <a:rPr lang="en-US" sz="2000" b="0" dirty="0" err="1" smtClean="0">
                <a:solidFill>
                  <a:srgbClr val="000000"/>
                </a:solidFill>
                <a:cs typeface="Arial" pitchFamily="34" charset="0"/>
              </a:rPr>
              <a:t>Switchgrass</a:t>
            </a:r>
            <a:r>
              <a:rPr lang="en-US" sz="2000" b="0" dirty="0" smtClean="0">
                <a:solidFill>
                  <a:srgbClr val="000000"/>
                </a:solidFill>
                <a:cs typeface="Arial" pitchFamily="34" charset="0"/>
              </a:rPr>
              <a:t>, US, dry                  0.3%</a:t>
            </a:r>
            <a:endParaRPr lang="en-US" sz="2000" b="0" dirty="0">
              <a:solidFill>
                <a:srgbClr val="000000"/>
              </a:solidFill>
              <a:cs typeface="Arial" pitchFamily="34" charset="0"/>
            </a:endParaRPr>
          </a:p>
          <a:p>
            <a:r>
              <a:rPr lang="en-US" sz="2000" b="0" dirty="0" smtClean="0">
                <a:solidFill>
                  <a:srgbClr val="000000"/>
                </a:solidFill>
                <a:cs typeface="Arial" pitchFamily="34" charset="0"/>
              </a:rPr>
              <a:t>  </a:t>
            </a:r>
            <a:endParaRPr lang="en-US" sz="2000" b="0" dirty="0">
              <a:solidFill>
                <a:srgbClr val="000000"/>
              </a:solidFill>
              <a:cs typeface="Arial" pitchFamily="34" charset="0"/>
            </a:endParaRPr>
          </a:p>
        </p:txBody>
      </p:sp>
      <p:sp>
        <p:nvSpPr>
          <p:cNvPr id="103432" name="Text Box 7"/>
          <p:cNvSpPr txBox="1">
            <a:spLocks noChangeArrowheads="1"/>
          </p:cNvSpPr>
          <p:nvPr/>
        </p:nvSpPr>
        <p:spPr bwMode="auto">
          <a:xfrm>
            <a:off x="7086600" y="2514600"/>
            <a:ext cx="801688" cy="274638"/>
          </a:xfrm>
          <a:prstGeom prst="rect">
            <a:avLst/>
          </a:prstGeom>
          <a:noFill/>
          <a:ln w="25400" algn="ctr">
            <a:noFill/>
            <a:miter lim="800000"/>
            <a:headEnd/>
            <a:tailEnd/>
          </a:ln>
        </p:spPr>
        <p:txBody>
          <a:bodyPr wrap="none" lIns="92381" tIns="46191" rIns="92381" bIns="46191">
            <a:spAutoFit/>
          </a:bodyPr>
          <a:lstStyle/>
          <a:p>
            <a:pPr algn="just" eaLnBrk="0" hangingPunct="0">
              <a:spcBef>
                <a:spcPct val="30000"/>
              </a:spcBef>
            </a:pPr>
            <a:r>
              <a:rPr lang="en-US" sz="1200" b="0">
                <a:latin typeface="Arial" pitchFamily="34" charset="0"/>
                <a:cs typeface="Arial" pitchFamily="34" charset="0"/>
              </a:rPr>
              <a:t>17 MJ/kg</a:t>
            </a:r>
          </a:p>
        </p:txBody>
      </p:sp>
      <p:sp>
        <p:nvSpPr>
          <p:cNvPr id="103433" name="Rectangle 8"/>
          <p:cNvSpPr>
            <a:spLocks noChangeArrowheads="1"/>
          </p:cNvSpPr>
          <p:nvPr/>
        </p:nvSpPr>
        <p:spPr bwMode="auto">
          <a:xfrm>
            <a:off x="385763" y="76200"/>
            <a:ext cx="8229600" cy="1143000"/>
          </a:xfrm>
          <a:prstGeom prst="rect">
            <a:avLst/>
          </a:prstGeom>
          <a:noFill/>
          <a:ln w="9525">
            <a:noFill/>
            <a:miter lim="800000"/>
            <a:headEnd/>
            <a:tailEnd/>
          </a:ln>
        </p:spPr>
        <p:txBody>
          <a:bodyPr/>
          <a:lstStyle/>
          <a:p>
            <a:pPr>
              <a:lnSpc>
                <a:spcPct val="85000"/>
              </a:lnSpc>
            </a:pPr>
            <a:r>
              <a:rPr lang="en-US" sz="3000">
                <a:solidFill>
                  <a:srgbClr val="000000"/>
                </a:solidFill>
              </a:rPr>
              <a:t>Limits to Photosynthesis</a:t>
            </a:r>
            <a:r>
              <a:rPr lang="en-US" sz="3400">
                <a:solidFill>
                  <a:srgbClr val="000000"/>
                </a:solidFill>
              </a:rPr>
              <a:t/>
            </a:r>
            <a:br>
              <a:rPr lang="en-US" sz="3400">
                <a:solidFill>
                  <a:srgbClr val="000000"/>
                </a:solidFill>
              </a:rPr>
            </a:br>
            <a:r>
              <a:rPr lang="en-US" sz="1200">
                <a:solidFill>
                  <a:srgbClr val="000000"/>
                </a:solidFill>
              </a:rPr>
              <a:t/>
            </a:r>
            <a:br>
              <a:rPr lang="en-US" sz="1200">
                <a:solidFill>
                  <a:srgbClr val="000000"/>
                </a:solidFill>
              </a:rPr>
            </a:br>
            <a:endParaRPr lang="en-US" sz="2400">
              <a:solidFill>
                <a:srgbClr val="000000"/>
              </a:solidFill>
            </a:endParaRPr>
          </a:p>
        </p:txBody>
      </p:sp>
      <p:sp>
        <p:nvSpPr>
          <p:cNvPr id="16" name="Text Box 15"/>
          <p:cNvSpPr txBox="1">
            <a:spLocks noChangeArrowheads="1"/>
          </p:cNvSpPr>
          <p:nvPr/>
        </p:nvSpPr>
        <p:spPr bwMode="auto">
          <a:xfrm>
            <a:off x="5178133" y="3328373"/>
            <a:ext cx="3965867" cy="2800767"/>
          </a:xfrm>
          <a:prstGeom prst="rect">
            <a:avLst/>
          </a:prstGeom>
          <a:noFill/>
          <a:ln w="25400">
            <a:noFill/>
            <a:miter lim="800000"/>
            <a:headEnd/>
            <a:tailEnd/>
          </a:ln>
        </p:spPr>
        <p:txBody>
          <a:bodyPr wrap="square">
            <a:spAutoFit/>
          </a:bodyPr>
          <a:lstStyle/>
          <a:p>
            <a:pPr>
              <a:tabLst>
                <a:tab pos="342900" algn="l"/>
              </a:tabLst>
            </a:pPr>
            <a:r>
              <a:rPr lang="en-US" sz="2400" u="sng" dirty="0">
                <a:solidFill>
                  <a:srgbClr val="FF0000"/>
                </a:solidFill>
              </a:rPr>
              <a:t>Any</a:t>
            </a:r>
            <a:r>
              <a:rPr lang="en-US" sz="2400" dirty="0">
                <a:solidFill>
                  <a:srgbClr val="FF0000"/>
                </a:solidFill>
              </a:rPr>
              <a:t> low efficiency solar </a:t>
            </a:r>
            <a:r>
              <a:rPr lang="en-US" sz="2400" dirty="0" smtClean="0">
                <a:solidFill>
                  <a:srgbClr val="FF0000"/>
                </a:solidFill>
              </a:rPr>
              <a:t>process </a:t>
            </a:r>
            <a:r>
              <a:rPr lang="en-US" sz="2400" dirty="0">
                <a:solidFill>
                  <a:srgbClr val="FF0000"/>
                </a:solidFill>
              </a:rPr>
              <a:t>will consume  unreasonable land area to provide </a:t>
            </a:r>
            <a:r>
              <a:rPr lang="en-US" sz="2400" dirty="0" smtClean="0">
                <a:solidFill>
                  <a:srgbClr val="FF0000"/>
                </a:solidFill>
              </a:rPr>
              <a:t>current </a:t>
            </a:r>
            <a:r>
              <a:rPr lang="en-US" sz="2400" dirty="0">
                <a:solidFill>
                  <a:srgbClr val="FF0000"/>
                </a:solidFill>
              </a:rPr>
              <a:t>energy needs</a:t>
            </a:r>
          </a:p>
          <a:p>
            <a:pPr marL="52388" lvl="1">
              <a:buFontTx/>
              <a:buChar char="•"/>
              <a:tabLst>
                <a:tab pos="342900" algn="l"/>
              </a:tabLst>
            </a:pPr>
            <a:r>
              <a:rPr lang="en-US" sz="2000" dirty="0">
                <a:solidFill>
                  <a:srgbClr val="FF0000"/>
                </a:solidFill>
              </a:rPr>
              <a:t>  Biomass</a:t>
            </a:r>
          </a:p>
          <a:p>
            <a:pPr marL="52388" lvl="1">
              <a:buFontTx/>
              <a:buChar char="•"/>
              <a:tabLst>
                <a:tab pos="342900" algn="l"/>
              </a:tabLst>
            </a:pPr>
            <a:r>
              <a:rPr lang="en-US" sz="2000" dirty="0">
                <a:solidFill>
                  <a:srgbClr val="FF0000"/>
                </a:solidFill>
              </a:rPr>
              <a:t>  PV</a:t>
            </a:r>
          </a:p>
          <a:p>
            <a:pPr marL="52388" lvl="1">
              <a:buFontTx/>
              <a:buChar char="•"/>
              <a:tabLst>
                <a:tab pos="342900" algn="l"/>
              </a:tabLst>
            </a:pPr>
            <a:r>
              <a:rPr lang="en-US" sz="2000" dirty="0">
                <a:solidFill>
                  <a:srgbClr val="FF0000"/>
                </a:solidFill>
              </a:rPr>
              <a:t>  Solar </a:t>
            </a:r>
            <a:r>
              <a:rPr lang="en-US" sz="2000" dirty="0" smtClean="0">
                <a:solidFill>
                  <a:srgbClr val="FF0000"/>
                </a:solidFill>
              </a:rPr>
              <a:t>H</a:t>
            </a:r>
            <a:r>
              <a:rPr lang="en-US" sz="2000" baseline="-25000" dirty="0" smtClean="0">
                <a:solidFill>
                  <a:srgbClr val="FF0000"/>
                </a:solidFill>
              </a:rPr>
              <a:t>2</a:t>
            </a:r>
          </a:p>
          <a:p>
            <a:pPr marL="52388" lvl="1">
              <a:buFontTx/>
              <a:buChar char="•"/>
              <a:tabLst>
                <a:tab pos="342900" algn="l"/>
              </a:tabLst>
            </a:pPr>
            <a:r>
              <a:rPr lang="en-US" sz="2000" dirty="0" smtClean="0">
                <a:solidFill>
                  <a:srgbClr val="FF0000"/>
                </a:solidFill>
              </a:rPr>
              <a:t>  </a:t>
            </a:r>
            <a:r>
              <a:rPr lang="en-US" sz="2000" dirty="0" err="1" smtClean="0">
                <a:solidFill>
                  <a:srgbClr val="FF0000"/>
                </a:solidFill>
              </a:rPr>
              <a:t>Biofuels</a:t>
            </a:r>
            <a:endParaRPr lang="en-US" sz="2000" dirty="0">
              <a:solidFill>
                <a:srgbClr val="FF0000"/>
              </a:solidFill>
            </a:endParaRPr>
          </a:p>
        </p:txBody>
      </p:sp>
      <p:sp>
        <p:nvSpPr>
          <p:cNvPr id="13" name="Footer Placeholder 12"/>
          <p:cNvSpPr>
            <a:spLocks noGrp="1"/>
          </p:cNvSpPr>
          <p:nvPr>
            <p:ph type="ftr" sz="quarter" idx="10"/>
          </p:nvPr>
        </p:nvSpPr>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ChangeArrowheads="1"/>
          </p:cNvSpPr>
          <p:nvPr/>
        </p:nvSpPr>
        <p:spPr bwMode="auto">
          <a:xfrm flipH="1">
            <a:off x="3581400" y="1295400"/>
            <a:ext cx="5257800" cy="533400"/>
          </a:xfrm>
          <a:prstGeom prst="rightArrow">
            <a:avLst>
              <a:gd name="adj1" fmla="val 50000"/>
              <a:gd name="adj2" fmla="val 246429"/>
            </a:avLst>
          </a:prstGeom>
          <a:gradFill rotWithShape="1">
            <a:gsLst>
              <a:gs pos="0">
                <a:srgbClr val="FFFFFF"/>
              </a:gs>
              <a:gs pos="100000">
                <a:srgbClr val="C0C0C0"/>
              </a:gs>
            </a:gsLst>
            <a:lin ang="0" scaled="1"/>
          </a:gradFill>
          <a:ln w="9525">
            <a:noFill/>
            <a:miter lim="800000"/>
            <a:headEnd/>
            <a:tailEnd/>
          </a:ln>
        </p:spPr>
        <p:txBody>
          <a:bodyPr wrap="none" anchor="ctr"/>
          <a:lstStyle/>
          <a:p>
            <a:pPr algn="ctr"/>
            <a:r>
              <a:rPr lang="en-US" sz="1800" b="0" i="1" smtClean="0">
                <a:solidFill>
                  <a:srgbClr val="000000"/>
                </a:solidFill>
                <a:latin typeface="Arial" charset="0"/>
                <a:cs typeface="Arial" charset="0"/>
              </a:rPr>
              <a:t>Higher Energy Content</a:t>
            </a:r>
          </a:p>
        </p:txBody>
      </p:sp>
      <p:sp>
        <p:nvSpPr>
          <p:cNvPr id="32771" name="Oval 3"/>
          <p:cNvSpPr>
            <a:spLocks noChangeArrowheads="1"/>
          </p:cNvSpPr>
          <p:nvPr/>
        </p:nvSpPr>
        <p:spPr bwMode="auto">
          <a:xfrm>
            <a:off x="1981200" y="4549775"/>
            <a:ext cx="914400" cy="914400"/>
          </a:xfrm>
          <a:prstGeom prst="ellipse">
            <a:avLst/>
          </a:prstGeom>
          <a:gradFill rotWithShape="1">
            <a:gsLst>
              <a:gs pos="0">
                <a:srgbClr val="C0C0C0"/>
              </a:gs>
              <a:gs pos="100000">
                <a:srgbClr val="595959"/>
              </a:gs>
            </a:gsLst>
            <a:lin ang="2700000" scaled="1"/>
          </a:gradFill>
          <a:ln w="9525">
            <a:noFill/>
            <a:round/>
            <a:headEnd/>
            <a:tailEnd/>
          </a:ln>
        </p:spPr>
        <p:txBody>
          <a:bodyPr wrap="none" anchor="ctr"/>
          <a:lstStyle/>
          <a:p>
            <a:pPr algn="ctr"/>
            <a:r>
              <a:rPr lang="en-US" smtClean="0">
                <a:solidFill>
                  <a:srgbClr val="000000"/>
                </a:solidFill>
                <a:latin typeface="Arial" charset="0"/>
                <a:cs typeface="Arial" charset="0"/>
              </a:rPr>
              <a:t>Ethylene</a:t>
            </a:r>
          </a:p>
        </p:txBody>
      </p:sp>
      <p:sp>
        <p:nvSpPr>
          <p:cNvPr id="32772" name="Oval 4"/>
          <p:cNvSpPr>
            <a:spLocks noChangeAspect="1" noChangeArrowheads="1"/>
          </p:cNvSpPr>
          <p:nvPr/>
        </p:nvSpPr>
        <p:spPr bwMode="auto">
          <a:xfrm>
            <a:off x="3138488" y="4754563"/>
            <a:ext cx="731837" cy="731837"/>
          </a:xfrm>
          <a:prstGeom prst="ellipse">
            <a:avLst/>
          </a:prstGeom>
          <a:gradFill rotWithShape="1">
            <a:gsLst>
              <a:gs pos="0">
                <a:srgbClr val="C0C0C0"/>
              </a:gs>
              <a:gs pos="100000">
                <a:srgbClr val="595959"/>
              </a:gs>
            </a:gsLst>
            <a:lin ang="2700000" scaled="1"/>
          </a:gradFill>
          <a:ln w="9525">
            <a:noFill/>
            <a:round/>
            <a:headEnd/>
            <a:tailEnd/>
          </a:ln>
        </p:spPr>
        <p:txBody>
          <a:bodyPr wrap="none" anchor="ctr"/>
          <a:lstStyle/>
          <a:p>
            <a:pPr algn="ctr"/>
            <a:r>
              <a:rPr lang="en-US" smtClean="0">
                <a:solidFill>
                  <a:srgbClr val="000000"/>
                </a:solidFill>
                <a:latin typeface="Arial" charset="0"/>
                <a:cs typeface="Arial" charset="0"/>
              </a:rPr>
              <a:t>EDC</a:t>
            </a:r>
          </a:p>
        </p:txBody>
      </p:sp>
      <p:sp>
        <p:nvSpPr>
          <p:cNvPr id="32773" name="Oval 5"/>
          <p:cNvSpPr>
            <a:spLocks noChangeAspect="1" noChangeArrowheads="1"/>
          </p:cNvSpPr>
          <p:nvPr/>
        </p:nvSpPr>
        <p:spPr bwMode="auto">
          <a:xfrm>
            <a:off x="2141538" y="3960813"/>
            <a:ext cx="593725" cy="593725"/>
          </a:xfrm>
          <a:prstGeom prst="ellipse">
            <a:avLst/>
          </a:prstGeom>
          <a:gradFill rotWithShape="1">
            <a:gsLst>
              <a:gs pos="0">
                <a:srgbClr val="C0C0C0"/>
              </a:gs>
              <a:gs pos="100000">
                <a:srgbClr val="595959"/>
              </a:gs>
            </a:gsLst>
            <a:lin ang="2700000" scaled="1"/>
          </a:gradFill>
          <a:ln w="9525">
            <a:noFill/>
            <a:round/>
            <a:headEnd/>
            <a:tailEnd/>
          </a:ln>
        </p:spPr>
        <p:txBody>
          <a:bodyPr wrap="none" anchor="ctr"/>
          <a:lstStyle/>
          <a:p>
            <a:pPr algn="ctr"/>
            <a:r>
              <a:rPr lang="en-US" smtClean="0">
                <a:solidFill>
                  <a:srgbClr val="000000"/>
                </a:solidFill>
                <a:latin typeface="Arial" charset="0"/>
                <a:cs typeface="Arial" charset="0"/>
              </a:rPr>
              <a:t>LLDPE</a:t>
            </a:r>
          </a:p>
        </p:txBody>
      </p:sp>
      <p:sp>
        <p:nvSpPr>
          <p:cNvPr id="32774" name="Oval 6"/>
          <p:cNvSpPr>
            <a:spLocks noChangeAspect="1" noChangeArrowheads="1"/>
          </p:cNvSpPr>
          <p:nvPr/>
        </p:nvSpPr>
        <p:spPr bwMode="auto">
          <a:xfrm>
            <a:off x="2178050" y="3444875"/>
            <a:ext cx="520700" cy="520700"/>
          </a:xfrm>
          <a:prstGeom prst="ellipse">
            <a:avLst/>
          </a:prstGeom>
          <a:gradFill rotWithShape="1">
            <a:gsLst>
              <a:gs pos="0">
                <a:srgbClr val="C0C0C0"/>
              </a:gs>
              <a:gs pos="100000">
                <a:srgbClr val="595959"/>
              </a:gs>
            </a:gsLst>
            <a:lin ang="2700000" scaled="1"/>
          </a:gradFill>
          <a:ln w="9525">
            <a:noFill/>
            <a:round/>
            <a:headEnd/>
            <a:tailEnd/>
          </a:ln>
        </p:spPr>
        <p:txBody>
          <a:bodyPr wrap="none" anchor="ctr"/>
          <a:lstStyle/>
          <a:p>
            <a:pPr algn="ctr"/>
            <a:r>
              <a:rPr lang="en-US" sz="1000" smtClean="0">
                <a:solidFill>
                  <a:srgbClr val="000000"/>
                </a:solidFill>
                <a:latin typeface="Arial" charset="0"/>
                <a:cs typeface="Arial" charset="0"/>
              </a:rPr>
              <a:t>Propylene</a:t>
            </a:r>
          </a:p>
        </p:txBody>
      </p:sp>
      <p:sp>
        <p:nvSpPr>
          <p:cNvPr id="32775" name="Oval 7"/>
          <p:cNvSpPr>
            <a:spLocks noChangeAspect="1" noChangeArrowheads="1"/>
          </p:cNvSpPr>
          <p:nvPr/>
        </p:nvSpPr>
        <p:spPr bwMode="auto">
          <a:xfrm>
            <a:off x="3267075" y="4284663"/>
            <a:ext cx="474663" cy="474662"/>
          </a:xfrm>
          <a:prstGeom prst="ellipse">
            <a:avLst/>
          </a:prstGeom>
          <a:gradFill rotWithShape="1">
            <a:gsLst>
              <a:gs pos="0">
                <a:srgbClr val="C0C0C0"/>
              </a:gs>
              <a:gs pos="100000">
                <a:srgbClr val="595959"/>
              </a:gs>
            </a:gsLst>
            <a:lin ang="2700000" scaled="1"/>
          </a:gradFill>
          <a:ln w="9525">
            <a:noFill/>
            <a:round/>
            <a:headEnd/>
            <a:tailEnd/>
          </a:ln>
        </p:spPr>
        <p:txBody>
          <a:bodyPr wrap="none" anchor="ctr"/>
          <a:lstStyle/>
          <a:p>
            <a:pPr algn="ctr"/>
            <a:r>
              <a:rPr lang="en-US" smtClean="0">
                <a:solidFill>
                  <a:srgbClr val="000000"/>
                </a:solidFill>
                <a:latin typeface="Arial" charset="0"/>
                <a:cs typeface="Arial" charset="0"/>
              </a:rPr>
              <a:t>VCM</a:t>
            </a:r>
          </a:p>
        </p:txBody>
      </p:sp>
      <p:sp>
        <p:nvSpPr>
          <p:cNvPr id="32776" name="Oval 8"/>
          <p:cNvSpPr>
            <a:spLocks noChangeAspect="1" noChangeArrowheads="1"/>
          </p:cNvSpPr>
          <p:nvPr/>
        </p:nvSpPr>
        <p:spPr bwMode="auto">
          <a:xfrm>
            <a:off x="3270250" y="3822700"/>
            <a:ext cx="466725" cy="466725"/>
          </a:xfrm>
          <a:prstGeom prst="ellipse">
            <a:avLst/>
          </a:prstGeom>
          <a:gradFill rotWithShape="1">
            <a:gsLst>
              <a:gs pos="0">
                <a:srgbClr val="C0C0C0"/>
              </a:gs>
              <a:gs pos="100000">
                <a:srgbClr val="595959"/>
              </a:gs>
            </a:gsLst>
            <a:lin ang="2700000" scaled="1"/>
          </a:gradFill>
          <a:ln w="9525">
            <a:noFill/>
            <a:round/>
            <a:headEnd/>
            <a:tailEnd/>
          </a:ln>
        </p:spPr>
        <p:txBody>
          <a:bodyPr wrap="none" anchor="ctr"/>
          <a:lstStyle/>
          <a:p>
            <a:pPr algn="ctr"/>
            <a:r>
              <a:rPr lang="en-US" smtClean="0">
                <a:solidFill>
                  <a:srgbClr val="000000"/>
                </a:solidFill>
                <a:latin typeface="Arial" charset="0"/>
                <a:cs typeface="Arial" charset="0"/>
              </a:rPr>
              <a:t>EO</a:t>
            </a:r>
          </a:p>
        </p:txBody>
      </p:sp>
      <p:sp>
        <p:nvSpPr>
          <p:cNvPr id="32777" name="Oval 9"/>
          <p:cNvSpPr>
            <a:spLocks noChangeAspect="1" noChangeArrowheads="1"/>
          </p:cNvSpPr>
          <p:nvPr/>
        </p:nvSpPr>
        <p:spPr bwMode="auto">
          <a:xfrm>
            <a:off x="2971800" y="4572000"/>
            <a:ext cx="466725" cy="466725"/>
          </a:xfrm>
          <a:prstGeom prst="ellipse">
            <a:avLst/>
          </a:prstGeom>
          <a:gradFill rotWithShape="1">
            <a:gsLst>
              <a:gs pos="0">
                <a:srgbClr val="C0C0C0"/>
              </a:gs>
              <a:gs pos="100000">
                <a:srgbClr val="595959"/>
              </a:gs>
            </a:gsLst>
            <a:lin ang="2700000" scaled="1"/>
          </a:gradFill>
          <a:ln w="9525">
            <a:noFill/>
            <a:round/>
            <a:headEnd/>
            <a:tailEnd/>
          </a:ln>
        </p:spPr>
        <p:txBody>
          <a:bodyPr wrap="none" anchor="ctr"/>
          <a:lstStyle/>
          <a:p>
            <a:pPr algn="ctr"/>
            <a:r>
              <a:rPr lang="en-US" sz="1000" smtClean="0">
                <a:solidFill>
                  <a:srgbClr val="000000"/>
                </a:solidFill>
                <a:latin typeface="Arial" charset="0"/>
                <a:cs typeface="Arial" charset="0"/>
              </a:rPr>
              <a:t>Ethyl</a:t>
            </a:r>
          </a:p>
          <a:p>
            <a:pPr algn="ctr"/>
            <a:r>
              <a:rPr lang="en-US" sz="1000" smtClean="0">
                <a:solidFill>
                  <a:srgbClr val="000000"/>
                </a:solidFill>
                <a:latin typeface="Arial" charset="0"/>
                <a:cs typeface="Arial" charset="0"/>
              </a:rPr>
              <a:t>Benzene</a:t>
            </a:r>
          </a:p>
        </p:txBody>
      </p:sp>
      <p:sp>
        <p:nvSpPr>
          <p:cNvPr id="32778" name="Oval 10"/>
          <p:cNvSpPr>
            <a:spLocks noChangeArrowheads="1"/>
          </p:cNvSpPr>
          <p:nvPr/>
        </p:nvSpPr>
        <p:spPr bwMode="auto">
          <a:xfrm>
            <a:off x="3275013" y="3365500"/>
            <a:ext cx="457200" cy="457200"/>
          </a:xfrm>
          <a:prstGeom prst="ellipse">
            <a:avLst/>
          </a:prstGeom>
          <a:gradFill rotWithShape="1">
            <a:gsLst>
              <a:gs pos="0">
                <a:srgbClr val="C0C0C0"/>
              </a:gs>
              <a:gs pos="100000">
                <a:srgbClr val="595959"/>
              </a:gs>
            </a:gsLst>
            <a:lin ang="2700000" scaled="1"/>
          </a:gradFill>
          <a:ln w="9525">
            <a:noFill/>
            <a:round/>
            <a:headEnd/>
            <a:tailEnd/>
          </a:ln>
        </p:spPr>
        <p:txBody>
          <a:bodyPr wrap="none" anchor="ctr"/>
          <a:lstStyle/>
          <a:p>
            <a:pPr algn="ctr"/>
            <a:r>
              <a:rPr lang="en-US" smtClean="0">
                <a:solidFill>
                  <a:srgbClr val="000000"/>
                </a:solidFill>
                <a:latin typeface="Arial" charset="0"/>
                <a:cs typeface="Arial" charset="0"/>
              </a:rPr>
              <a:t>EG</a:t>
            </a:r>
          </a:p>
        </p:txBody>
      </p:sp>
      <p:sp>
        <p:nvSpPr>
          <p:cNvPr id="32779" name="Oval 11"/>
          <p:cNvSpPr>
            <a:spLocks noChangeArrowheads="1"/>
          </p:cNvSpPr>
          <p:nvPr/>
        </p:nvSpPr>
        <p:spPr bwMode="auto">
          <a:xfrm>
            <a:off x="1035050" y="1066800"/>
            <a:ext cx="658813" cy="658813"/>
          </a:xfrm>
          <a:prstGeom prst="ellipse">
            <a:avLst/>
          </a:prstGeom>
          <a:gradFill rotWithShape="1">
            <a:gsLst>
              <a:gs pos="0">
                <a:srgbClr val="FF2C32"/>
              </a:gs>
              <a:gs pos="100000">
                <a:srgbClr val="761417"/>
              </a:gs>
            </a:gsLst>
            <a:lin ang="0" scaled="1"/>
          </a:gradFill>
          <a:ln w="9525">
            <a:noFill/>
            <a:round/>
            <a:headEnd/>
            <a:tailEnd/>
          </a:ln>
        </p:spPr>
        <p:txBody>
          <a:bodyPr wrap="none" anchor="ctr"/>
          <a:lstStyle/>
          <a:p>
            <a:pPr algn="ctr"/>
            <a:r>
              <a:rPr lang="en-US" smtClean="0">
                <a:solidFill>
                  <a:srgbClr val="FFFFFF"/>
                </a:solidFill>
                <a:latin typeface="Arial" charset="0"/>
                <a:cs typeface="Arial" charset="0"/>
              </a:rPr>
              <a:t>Ethane</a:t>
            </a:r>
          </a:p>
        </p:txBody>
      </p:sp>
      <p:sp>
        <p:nvSpPr>
          <p:cNvPr id="32780" name="Oval 12"/>
          <p:cNvSpPr>
            <a:spLocks noChangeArrowheads="1"/>
          </p:cNvSpPr>
          <p:nvPr/>
        </p:nvSpPr>
        <p:spPr bwMode="auto">
          <a:xfrm>
            <a:off x="1206500" y="1662113"/>
            <a:ext cx="698500" cy="700087"/>
          </a:xfrm>
          <a:prstGeom prst="ellipse">
            <a:avLst/>
          </a:prstGeom>
          <a:gradFill rotWithShape="1">
            <a:gsLst>
              <a:gs pos="0">
                <a:srgbClr val="FF2C32"/>
              </a:gs>
              <a:gs pos="100000">
                <a:srgbClr val="761417"/>
              </a:gs>
            </a:gsLst>
            <a:lin ang="0" scaled="1"/>
          </a:gradFill>
          <a:ln w="9525">
            <a:noFill/>
            <a:round/>
            <a:headEnd/>
            <a:tailEnd/>
          </a:ln>
        </p:spPr>
        <p:txBody>
          <a:bodyPr wrap="none" anchor="ctr"/>
          <a:lstStyle/>
          <a:p>
            <a:pPr algn="ctr"/>
            <a:r>
              <a:rPr lang="en-US" smtClean="0">
                <a:solidFill>
                  <a:srgbClr val="FFFFFF"/>
                </a:solidFill>
                <a:latin typeface="Arial" charset="0"/>
                <a:cs typeface="Arial" charset="0"/>
              </a:rPr>
              <a:t>Propane</a:t>
            </a:r>
          </a:p>
        </p:txBody>
      </p:sp>
      <p:sp>
        <p:nvSpPr>
          <p:cNvPr id="32781" name="Oval 13"/>
          <p:cNvSpPr>
            <a:spLocks noChangeArrowheads="1"/>
          </p:cNvSpPr>
          <p:nvPr/>
        </p:nvSpPr>
        <p:spPr bwMode="auto">
          <a:xfrm>
            <a:off x="1660525" y="895350"/>
            <a:ext cx="914400" cy="914400"/>
          </a:xfrm>
          <a:prstGeom prst="ellipse">
            <a:avLst/>
          </a:prstGeom>
          <a:gradFill rotWithShape="1">
            <a:gsLst>
              <a:gs pos="0">
                <a:srgbClr val="FF2C32"/>
              </a:gs>
              <a:gs pos="100000">
                <a:srgbClr val="761417"/>
              </a:gs>
            </a:gsLst>
            <a:lin ang="0" scaled="1"/>
          </a:gradFill>
          <a:ln w="9525">
            <a:noFill/>
            <a:round/>
            <a:headEnd/>
            <a:tailEnd/>
          </a:ln>
        </p:spPr>
        <p:txBody>
          <a:bodyPr wrap="none" anchor="ctr"/>
          <a:lstStyle/>
          <a:p>
            <a:pPr algn="ctr"/>
            <a:r>
              <a:rPr lang="en-US" smtClean="0">
                <a:solidFill>
                  <a:srgbClr val="FFFFFF"/>
                </a:solidFill>
                <a:latin typeface="Arial" charset="0"/>
                <a:cs typeface="Arial" charset="0"/>
              </a:rPr>
              <a:t>Naphtha</a:t>
            </a:r>
          </a:p>
        </p:txBody>
      </p:sp>
      <p:sp>
        <p:nvSpPr>
          <p:cNvPr id="32782" name="Oval 14"/>
          <p:cNvSpPr>
            <a:spLocks noChangeAspect="1" noChangeArrowheads="1"/>
          </p:cNvSpPr>
          <p:nvPr/>
        </p:nvSpPr>
        <p:spPr bwMode="auto">
          <a:xfrm>
            <a:off x="2246313" y="3063875"/>
            <a:ext cx="384175" cy="384175"/>
          </a:xfrm>
          <a:prstGeom prst="ellipse">
            <a:avLst/>
          </a:prstGeom>
          <a:gradFill rotWithShape="1">
            <a:gsLst>
              <a:gs pos="0">
                <a:srgbClr val="C0C0C0"/>
              </a:gs>
              <a:gs pos="100000">
                <a:srgbClr val="595959"/>
              </a:gs>
            </a:gsLst>
            <a:lin ang="2700000" scaled="1"/>
          </a:gradFill>
          <a:ln w="9525">
            <a:noFill/>
            <a:round/>
            <a:headEnd/>
            <a:tailEnd/>
          </a:ln>
        </p:spPr>
        <p:txBody>
          <a:bodyPr wrap="none" anchor="ctr"/>
          <a:lstStyle/>
          <a:p>
            <a:pPr algn="ctr"/>
            <a:r>
              <a:rPr lang="en-US" sz="1000" smtClean="0">
                <a:solidFill>
                  <a:srgbClr val="000000"/>
                </a:solidFill>
                <a:latin typeface="Arial" charset="0"/>
                <a:cs typeface="Arial" charset="0"/>
              </a:rPr>
              <a:t>LDPE</a:t>
            </a:r>
          </a:p>
        </p:txBody>
      </p:sp>
      <p:sp>
        <p:nvSpPr>
          <p:cNvPr id="32783" name="Oval 15"/>
          <p:cNvSpPr>
            <a:spLocks noChangeAspect="1" noChangeArrowheads="1"/>
          </p:cNvSpPr>
          <p:nvPr/>
        </p:nvSpPr>
        <p:spPr bwMode="auto">
          <a:xfrm>
            <a:off x="2246313" y="2684463"/>
            <a:ext cx="384175" cy="384175"/>
          </a:xfrm>
          <a:prstGeom prst="ellipse">
            <a:avLst/>
          </a:prstGeom>
          <a:gradFill rotWithShape="1">
            <a:gsLst>
              <a:gs pos="0">
                <a:srgbClr val="C0C0C0"/>
              </a:gs>
              <a:gs pos="100000">
                <a:srgbClr val="595959"/>
              </a:gs>
            </a:gsLst>
            <a:lin ang="2700000" scaled="1"/>
          </a:gradFill>
          <a:ln w="9525">
            <a:noFill/>
            <a:round/>
            <a:headEnd/>
            <a:tailEnd/>
          </a:ln>
        </p:spPr>
        <p:txBody>
          <a:bodyPr wrap="none" anchor="ctr"/>
          <a:lstStyle/>
          <a:p>
            <a:pPr algn="ctr"/>
            <a:r>
              <a:rPr lang="en-US" sz="1000" smtClean="0">
                <a:solidFill>
                  <a:srgbClr val="000000"/>
                </a:solidFill>
                <a:latin typeface="Arial" charset="0"/>
                <a:cs typeface="Arial" charset="0"/>
              </a:rPr>
              <a:t>HDPE</a:t>
            </a:r>
          </a:p>
        </p:txBody>
      </p:sp>
      <p:sp>
        <p:nvSpPr>
          <p:cNvPr id="32784" name="Oval 16"/>
          <p:cNvSpPr>
            <a:spLocks noChangeAspect="1" noChangeArrowheads="1"/>
          </p:cNvSpPr>
          <p:nvPr/>
        </p:nvSpPr>
        <p:spPr bwMode="auto">
          <a:xfrm>
            <a:off x="2263775" y="2339975"/>
            <a:ext cx="347663" cy="347663"/>
          </a:xfrm>
          <a:prstGeom prst="ellipse">
            <a:avLst/>
          </a:prstGeom>
          <a:gradFill rotWithShape="1">
            <a:gsLst>
              <a:gs pos="0">
                <a:srgbClr val="C0C0C0"/>
              </a:gs>
              <a:gs pos="100000">
                <a:srgbClr val="595959"/>
              </a:gs>
            </a:gsLst>
            <a:lin ang="2700000" scaled="1"/>
          </a:gradFill>
          <a:ln w="9525">
            <a:noFill/>
            <a:round/>
            <a:headEnd/>
            <a:tailEnd/>
          </a:ln>
        </p:spPr>
        <p:txBody>
          <a:bodyPr wrap="none" anchor="ctr"/>
          <a:lstStyle/>
          <a:p>
            <a:pPr algn="ctr"/>
            <a:r>
              <a:rPr lang="en-US" sz="1000" smtClean="0">
                <a:solidFill>
                  <a:srgbClr val="000000"/>
                </a:solidFill>
                <a:latin typeface="Arial" charset="0"/>
                <a:cs typeface="Arial" charset="0"/>
              </a:rPr>
              <a:t>PP</a:t>
            </a:r>
          </a:p>
        </p:txBody>
      </p:sp>
      <p:sp>
        <p:nvSpPr>
          <p:cNvPr id="32785" name="Oval 17"/>
          <p:cNvSpPr>
            <a:spLocks noChangeArrowheads="1"/>
          </p:cNvSpPr>
          <p:nvPr/>
        </p:nvSpPr>
        <p:spPr bwMode="auto">
          <a:xfrm>
            <a:off x="3284538" y="2943225"/>
            <a:ext cx="438150" cy="438150"/>
          </a:xfrm>
          <a:prstGeom prst="ellipse">
            <a:avLst/>
          </a:prstGeom>
          <a:gradFill rotWithShape="1">
            <a:gsLst>
              <a:gs pos="0">
                <a:srgbClr val="C0C0C0"/>
              </a:gs>
              <a:gs pos="100000">
                <a:srgbClr val="595959"/>
              </a:gs>
            </a:gsLst>
            <a:lin ang="2700000" scaled="1"/>
          </a:gradFill>
          <a:ln w="9525">
            <a:noFill/>
            <a:round/>
            <a:headEnd/>
            <a:tailEnd/>
          </a:ln>
        </p:spPr>
        <p:txBody>
          <a:bodyPr wrap="none" anchor="ctr"/>
          <a:lstStyle/>
          <a:p>
            <a:pPr algn="ctr"/>
            <a:r>
              <a:rPr lang="en-US" smtClean="0">
                <a:solidFill>
                  <a:srgbClr val="000000"/>
                </a:solidFill>
                <a:latin typeface="Arial" charset="0"/>
                <a:cs typeface="Arial" charset="0"/>
              </a:rPr>
              <a:t>PS</a:t>
            </a:r>
          </a:p>
        </p:txBody>
      </p:sp>
      <p:sp>
        <p:nvSpPr>
          <p:cNvPr id="32786" name="Oval 18"/>
          <p:cNvSpPr>
            <a:spLocks noChangeArrowheads="1"/>
          </p:cNvSpPr>
          <p:nvPr/>
        </p:nvSpPr>
        <p:spPr bwMode="auto">
          <a:xfrm>
            <a:off x="3289300" y="2546350"/>
            <a:ext cx="430213" cy="430213"/>
          </a:xfrm>
          <a:prstGeom prst="ellipse">
            <a:avLst/>
          </a:prstGeom>
          <a:gradFill rotWithShape="1">
            <a:gsLst>
              <a:gs pos="0">
                <a:srgbClr val="C0C0C0"/>
              </a:gs>
              <a:gs pos="100000">
                <a:srgbClr val="595959"/>
              </a:gs>
            </a:gsLst>
            <a:lin ang="2700000" scaled="1"/>
          </a:gradFill>
          <a:ln w="9525">
            <a:noFill/>
            <a:round/>
            <a:headEnd/>
            <a:tailEnd/>
          </a:ln>
        </p:spPr>
        <p:txBody>
          <a:bodyPr wrap="none" anchor="ctr"/>
          <a:lstStyle/>
          <a:p>
            <a:pPr algn="ctr"/>
            <a:r>
              <a:rPr lang="en-US" sz="1000" smtClean="0">
                <a:solidFill>
                  <a:srgbClr val="000000"/>
                </a:solidFill>
                <a:latin typeface="Arial" charset="0"/>
                <a:cs typeface="Arial" charset="0"/>
              </a:rPr>
              <a:t>Styrene</a:t>
            </a:r>
          </a:p>
        </p:txBody>
      </p:sp>
      <p:sp>
        <p:nvSpPr>
          <p:cNvPr id="32787" name="Line 19"/>
          <p:cNvSpPr>
            <a:spLocks noChangeShapeType="1"/>
          </p:cNvSpPr>
          <p:nvPr/>
        </p:nvSpPr>
        <p:spPr bwMode="auto">
          <a:xfrm flipV="1">
            <a:off x="4578350" y="2838450"/>
            <a:ext cx="0" cy="2209800"/>
          </a:xfrm>
          <a:prstGeom prst="line">
            <a:avLst/>
          </a:prstGeom>
          <a:noFill/>
          <a:ln w="9525">
            <a:solidFill>
              <a:srgbClr val="FF0000"/>
            </a:solidFill>
            <a:prstDash val="dash"/>
            <a:round/>
            <a:headEnd type="triangle" w="med" len="med"/>
            <a:tailEnd type="triangle" w="med" len="med"/>
          </a:ln>
        </p:spPr>
        <p:txBody>
          <a:bodyPr/>
          <a:lstStyle/>
          <a:p>
            <a:endParaRPr lang="en-US" smtClean="0">
              <a:solidFill>
                <a:srgbClr val="000000"/>
              </a:solidFill>
            </a:endParaRPr>
          </a:p>
        </p:txBody>
      </p:sp>
      <p:sp>
        <p:nvSpPr>
          <p:cNvPr id="32788" name="Text Box 20"/>
          <p:cNvSpPr txBox="1">
            <a:spLocks noChangeArrowheads="1"/>
          </p:cNvSpPr>
          <p:nvPr/>
        </p:nvSpPr>
        <p:spPr bwMode="auto">
          <a:xfrm>
            <a:off x="4527550" y="3770313"/>
            <a:ext cx="1136650" cy="366712"/>
          </a:xfrm>
          <a:prstGeom prst="rect">
            <a:avLst/>
          </a:prstGeom>
          <a:noFill/>
          <a:ln w="9525">
            <a:noFill/>
            <a:miter lim="800000"/>
            <a:headEnd/>
            <a:tailEnd/>
          </a:ln>
        </p:spPr>
        <p:txBody>
          <a:bodyPr wrap="none">
            <a:spAutoFit/>
          </a:bodyPr>
          <a:lstStyle/>
          <a:p>
            <a:r>
              <a:rPr lang="en-US" sz="1800" i="1" smtClean="0">
                <a:solidFill>
                  <a:srgbClr val="000000"/>
                </a:solidFill>
                <a:latin typeface="Arial" charset="0"/>
                <a:cs typeface="Arial" charset="0"/>
              </a:rPr>
              <a:t>Biomass</a:t>
            </a:r>
          </a:p>
        </p:txBody>
      </p:sp>
      <p:sp>
        <p:nvSpPr>
          <p:cNvPr id="32789" name="Oval 21"/>
          <p:cNvSpPr>
            <a:spLocks noChangeArrowheads="1"/>
          </p:cNvSpPr>
          <p:nvPr/>
        </p:nvSpPr>
        <p:spPr bwMode="auto">
          <a:xfrm>
            <a:off x="2971800" y="4102100"/>
            <a:ext cx="393700" cy="393700"/>
          </a:xfrm>
          <a:prstGeom prst="ellipse">
            <a:avLst/>
          </a:prstGeom>
          <a:gradFill rotWithShape="1">
            <a:gsLst>
              <a:gs pos="0">
                <a:srgbClr val="C0C0C0"/>
              </a:gs>
              <a:gs pos="100000">
                <a:srgbClr val="595959"/>
              </a:gs>
            </a:gsLst>
            <a:lin ang="2700000" scaled="1"/>
          </a:gradFill>
          <a:ln w="9525">
            <a:noFill/>
            <a:round/>
            <a:headEnd/>
            <a:tailEnd/>
          </a:ln>
        </p:spPr>
        <p:txBody>
          <a:bodyPr wrap="none" anchor="ctr"/>
          <a:lstStyle/>
          <a:p>
            <a:pPr algn="ctr"/>
            <a:r>
              <a:rPr lang="en-US" smtClean="0">
                <a:solidFill>
                  <a:srgbClr val="000000"/>
                </a:solidFill>
                <a:latin typeface="Arial" charset="0"/>
                <a:cs typeface="Arial" charset="0"/>
              </a:rPr>
              <a:t>PO</a:t>
            </a:r>
          </a:p>
        </p:txBody>
      </p:sp>
      <p:sp>
        <p:nvSpPr>
          <p:cNvPr id="32790" name="Oval 22"/>
          <p:cNvSpPr>
            <a:spLocks noChangeArrowheads="1"/>
          </p:cNvSpPr>
          <p:nvPr/>
        </p:nvSpPr>
        <p:spPr bwMode="auto">
          <a:xfrm>
            <a:off x="3298825" y="2135188"/>
            <a:ext cx="411163" cy="411162"/>
          </a:xfrm>
          <a:prstGeom prst="ellipse">
            <a:avLst/>
          </a:prstGeom>
          <a:gradFill rotWithShape="1">
            <a:gsLst>
              <a:gs pos="0">
                <a:srgbClr val="C0C0C0"/>
              </a:gs>
              <a:gs pos="100000">
                <a:srgbClr val="595959"/>
              </a:gs>
            </a:gsLst>
            <a:lin ang="2700000" scaled="1"/>
          </a:gradFill>
          <a:ln w="9525">
            <a:noFill/>
            <a:round/>
            <a:headEnd/>
            <a:tailEnd/>
          </a:ln>
        </p:spPr>
        <p:txBody>
          <a:bodyPr wrap="none" anchor="ctr"/>
          <a:lstStyle/>
          <a:p>
            <a:pPr algn="ctr"/>
            <a:r>
              <a:rPr lang="en-US" sz="1000" smtClean="0">
                <a:solidFill>
                  <a:srgbClr val="000000"/>
                </a:solidFill>
                <a:latin typeface="Arial" charset="0"/>
                <a:cs typeface="Arial" charset="0"/>
              </a:rPr>
              <a:t>Benzene</a:t>
            </a:r>
          </a:p>
        </p:txBody>
      </p:sp>
      <p:grpSp>
        <p:nvGrpSpPr>
          <p:cNvPr id="2" name="Group 23"/>
          <p:cNvGrpSpPr>
            <a:grpSpLocks/>
          </p:cNvGrpSpPr>
          <p:nvPr/>
        </p:nvGrpSpPr>
        <p:grpSpPr bwMode="auto">
          <a:xfrm>
            <a:off x="304800" y="5562600"/>
            <a:ext cx="8534400" cy="228600"/>
            <a:chOff x="384" y="3936"/>
            <a:chExt cx="5376" cy="144"/>
          </a:xfrm>
        </p:grpSpPr>
        <p:sp>
          <p:nvSpPr>
            <p:cNvPr id="32809" name="Line 24"/>
            <p:cNvSpPr>
              <a:spLocks noChangeShapeType="1"/>
            </p:cNvSpPr>
            <p:nvPr/>
          </p:nvSpPr>
          <p:spPr bwMode="auto">
            <a:xfrm>
              <a:off x="384" y="4080"/>
              <a:ext cx="5376" cy="0"/>
            </a:xfrm>
            <a:prstGeom prst="line">
              <a:avLst/>
            </a:prstGeom>
            <a:noFill/>
            <a:ln w="9525">
              <a:solidFill>
                <a:srgbClr val="000000"/>
              </a:solidFill>
              <a:round/>
              <a:headEnd/>
              <a:tailEnd/>
            </a:ln>
          </p:spPr>
          <p:txBody>
            <a:bodyPr/>
            <a:lstStyle/>
            <a:p>
              <a:endParaRPr lang="en-US" smtClean="0">
                <a:solidFill>
                  <a:srgbClr val="000000"/>
                </a:solidFill>
              </a:endParaRPr>
            </a:p>
          </p:txBody>
        </p:sp>
        <p:sp>
          <p:nvSpPr>
            <p:cNvPr id="32810" name="Line 25"/>
            <p:cNvSpPr>
              <a:spLocks noChangeShapeType="1"/>
            </p:cNvSpPr>
            <p:nvPr/>
          </p:nvSpPr>
          <p:spPr bwMode="auto">
            <a:xfrm>
              <a:off x="384" y="3936"/>
              <a:ext cx="0" cy="144"/>
            </a:xfrm>
            <a:prstGeom prst="line">
              <a:avLst/>
            </a:prstGeom>
            <a:noFill/>
            <a:ln w="9525">
              <a:solidFill>
                <a:srgbClr val="000000"/>
              </a:solidFill>
              <a:round/>
              <a:headEnd/>
              <a:tailEnd/>
            </a:ln>
          </p:spPr>
          <p:txBody>
            <a:bodyPr/>
            <a:lstStyle/>
            <a:p>
              <a:endParaRPr lang="en-US" smtClean="0">
                <a:solidFill>
                  <a:srgbClr val="000000"/>
                </a:solidFill>
              </a:endParaRPr>
            </a:p>
          </p:txBody>
        </p:sp>
        <p:sp>
          <p:nvSpPr>
            <p:cNvPr id="32811" name="Line 26"/>
            <p:cNvSpPr>
              <a:spLocks noChangeShapeType="1"/>
            </p:cNvSpPr>
            <p:nvPr/>
          </p:nvSpPr>
          <p:spPr bwMode="auto">
            <a:xfrm>
              <a:off x="1056" y="3936"/>
              <a:ext cx="0" cy="144"/>
            </a:xfrm>
            <a:prstGeom prst="line">
              <a:avLst/>
            </a:prstGeom>
            <a:noFill/>
            <a:ln w="9525">
              <a:solidFill>
                <a:srgbClr val="000000"/>
              </a:solidFill>
              <a:round/>
              <a:headEnd/>
              <a:tailEnd/>
            </a:ln>
          </p:spPr>
          <p:txBody>
            <a:bodyPr/>
            <a:lstStyle/>
            <a:p>
              <a:endParaRPr lang="en-US" smtClean="0">
                <a:solidFill>
                  <a:srgbClr val="000000"/>
                </a:solidFill>
              </a:endParaRPr>
            </a:p>
          </p:txBody>
        </p:sp>
        <p:sp>
          <p:nvSpPr>
            <p:cNvPr id="32812" name="Line 27"/>
            <p:cNvSpPr>
              <a:spLocks noChangeShapeType="1"/>
            </p:cNvSpPr>
            <p:nvPr/>
          </p:nvSpPr>
          <p:spPr bwMode="auto">
            <a:xfrm>
              <a:off x="1728" y="3936"/>
              <a:ext cx="0" cy="144"/>
            </a:xfrm>
            <a:prstGeom prst="line">
              <a:avLst/>
            </a:prstGeom>
            <a:noFill/>
            <a:ln w="9525">
              <a:solidFill>
                <a:srgbClr val="000000"/>
              </a:solidFill>
              <a:round/>
              <a:headEnd/>
              <a:tailEnd/>
            </a:ln>
          </p:spPr>
          <p:txBody>
            <a:bodyPr/>
            <a:lstStyle/>
            <a:p>
              <a:endParaRPr lang="en-US" smtClean="0">
                <a:solidFill>
                  <a:srgbClr val="000000"/>
                </a:solidFill>
              </a:endParaRPr>
            </a:p>
          </p:txBody>
        </p:sp>
        <p:sp>
          <p:nvSpPr>
            <p:cNvPr id="32813" name="Line 28"/>
            <p:cNvSpPr>
              <a:spLocks noChangeShapeType="1"/>
            </p:cNvSpPr>
            <p:nvPr/>
          </p:nvSpPr>
          <p:spPr bwMode="auto">
            <a:xfrm>
              <a:off x="2400" y="3936"/>
              <a:ext cx="0" cy="144"/>
            </a:xfrm>
            <a:prstGeom prst="line">
              <a:avLst/>
            </a:prstGeom>
            <a:noFill/>
            <a:ln w="9525">
              <a:solidFill>
                <a:srgbClr val="000000"/>
              </a:solidFill>
              <a:round/>
              <a:headEnd/>
              <a:tailEnd/>
            </a:ln>
          </p:spPr>
          <p:txBody>
            <a:bodyPr/>
            <a:lstStyle/>
            <a:p>
              <a:endParaRPr lang="en-US" smtClean="0">
                <a:solidFill>
                  <a:srgbClr val="000000"/>
                </a:solidFill>
              </a:endParaRPr>
            </a:p>
          </p:txBody>
        </p:sp>
        <p:sp>
          <p:nvSpPr>
            <p:cNvPr id="32814" name="Line 29"/>
            <p:cNvSpPr>
              <a:spLocks noChangeShapeType="1"/>
            </p:cNvSpPr>
            <p:nvPr/>
          </p:nvSpPr>
          <p:spPr bwMode="auto">
            <a:xfrm>
              <a:off x="3072" y="3936"/>
              <a:ext cx="0" cy="144"/>
            </a:xfrm>
            <a:prstGeom prst="line">
              <a:avLst/>
            </a:prstGeom>
            <a:noFill/>
            <a:ln w="9525">
              <a:solidFill>
                <a:srgbClr val="000000"/>
              </a:solidFill>
              <a:round/>
              <a:headEnd/>
              <a:tailEnd/>
            </a:ln>
          </p:spPr>
          <p:txBody>
            <a:bodyPr/>
            <a:lstStyle/>
            <a:p>
              <a:endParaRPr lang="en-US" smtClean="0">
                <a:solidFill>
                  <a:srgbClr val="000000"/>
                </a:solidFill>
              </a:endParaRPr>
            </a:p>
          </p:txBody>
        </p:sp>
        <p:sp>
          <p:nvSpPr>
            <p:cNvPr id="32815" name="Line 30"/>
            <p:cNvSpPr>
              <a:spLocks noChangeShapeType="1"/>
            </p:cNvSpPr>
            <p:nvPr/>
          </p:nvSpPr>
          <p:spPr bwMode="auto">
            <a:xfrm>
              <a:off x="3744" y="3936"/>
              <a:ext cx="0" cy="144"/>
            </a:xfrm>
            <a:prstGeom prst="line">
              <a:avLst/>
            </a:prstGeom>
            <a:noFill/>
            <a:ln w="9525">
              <a:solidFill>
                <a:srgbClr val="000000"/>
              </a:solidFill>
              <a:round/>
              <a:headEnd/>
              <a:tailEnd/>
            </a:ln>
          </p:spPr>
          <p:txBody>
            <a:bodyPr/>
            <a:lstStyle/>
            <a:p>
              <a:endParaRPr lang="en-US" smtClean="0">
                <a:solidFill>
                  <a:srgbClr val="000000"/>
                </a:solidFill>
              </a:endParaRPr>
            </a:p>
          </p:txBody>
        </p:sp>
        <p:sp>
          <p:nvSpPr>
            <p:cNvPr id="32816" name="Line 31"/>
            <p:cNvSpPr>
              <a:spLocks noChangeShapeType="1"/>
            </p:cNvSpPr>
            <p:nvPr/>
          </p:nvSpPr>
          <p:spPr bwMode="auto">
            <a:xfrm>
              <a:off x="4416" y="3936"/>
              <a:ext cx="0" cy="144"/>
            </a:xfrm>
            <a:prstGeom prst="line">
              <a:avLst/>
            </a:prstGeom>
            <a:noFill/>
            <a:ln w="9525">
              <a:solidFill>
                <a:srgbClr val="000000"/>
              </a:solidFill>
              <a:round/>
              <a:headEnd/>
              <a:tailEnd/>
            </a:ln>
          </p:spPr>
          <p:txBody>
            <a:bodyPr/>
            <a:lstStyle/>
            <a:p>
              <a:endParaRPr lang="en-US" smtClean="0">
                <a:solidFill>
                  <a:srgbClr val="000000"/>
                </a:solidFill>
              </a:endParaRPr>
            </a:p>
          </p:txBody>
        </p:sp>
        <p:sp>
          <p:nvSpPr>
            <p:cNvPr id="32817" name="Line 32"/>
            <p:cNvSpPr>
              <a:spLocks noChangeShapeType="1"/>
            </p:cNvSpPr>
            <p:nvPr/>
          </p:nvSpPr>
          <p:spPr bwMode="auto">
            <a:xfrm>
              <a:off x="5088" y="3936"/>
              <a:ext cx="0" cy="144"/>
            </a:xfrm>
            <a:prstGeom prst="line">
              <a:avLst/>
            </a:prstGeom>
            <a:noFill/>
            <a:ln w="9525">
              <a:solidFill>
                <a:srgbClr val="000000"/>
              </a:solidFill>
              <a:round/>
              <a:headEnd/>
              <a:tailEnd/>
            </a:ln>
          </p:spPr>
          <p:txBody>
            <a:bodyPr/>
            <a:lstStyle/>
            <a:p>
              <a:endParaRPr lang="en-US" smtClean="0">
                <a:solidFill>
                  <a:srgbClr val="000000"/>
                </a:solidFill>
              </a:endParaRPr>
            </a:p>
          </p:txBody>
        </p:sp>
        <p:sp>
          <p:nvSpPr>
            <p:cNvPr id="32818" name="Line 33"/>
            <p:cNvSpPr>
              <a:spLocks noChangeShapeType="1"/>
            </p:cNvSpPr>
            <p:nvPr/>
          </p:nvSpPr>
          <p:spPr bwMode="auto">
            <a:xfrm>
              <a:off x="5760" y="3936"/>
              <a:ext cx="0" cy="144"/>
            </a:xfrm>
            <a:prstGeom prst="line">
              <a:avLst/>
            </a:prstGeom>
            <a:noFill/>
            <a:ln w="9525">
              <a:solidFill>
                <a:srgbClr val="000000"/>
              </a:solidFill>
              <a:round/>
              <a:headEnd/>
              <a:tailEnd/>
            </a:ln>
          </p:spPr>
          <p:txBody>
            <a:bodyPr/>
            <a:lstStyle/>
            <a:p>
              <a:endParaRPr lang="en-US" smtClean="0">
                <a:solidFill>
                  <a:srgbClr val="000000"/>
                </a:solidFill>
              </a:endParaRPr>
            </a:p>
          </p:txBody>
        </p:sp>
      </p:grpSp>
      <p:sp>
        <p:nvSpPr>
          <p:cNvPr id="32792" name="Text Box 34"/>
          <p:cNvSpPr txBox="1">
            <a:spLocks noChangeArrowheads="1"/>
          </p:cNvSpPr>
          <p:nvPr/>
        </p:nvSpPr>
        <p:spPr bwMode="auto">
          <a:xfrm>
            <a:off x="1165225" y="5867400"/>
            <a:ext cx="387350" cy="366713"/>
          </a:xfrm>
          <a:prstGeom prst="rect">
            <a:avLst/>
          </a:prstGeom>
          <a:noFill/>
          <a:ln w="9525">
            <a:noFill/>
            <a:miter lim="800000"/>
            <a:headEnd/>
            <a:tailEnd/>
          </a:ln>
        </p:spPr>
        <p:txBody>
          <a:bodyPr wrap="none">
            <a:spAutoFit/>
          </a:bodyPr>
          <a:lstStyle/>
          <a:p>
            <a:r>
              <a:rPr lang="en-US" sz="1800" smtClean="0">
                <a:solidFill>
                  <a:srgbClr val="000000"/>
                </a:solidFill>
                <a:latin typeface="Arial" charset="0"/>
                <a:cs typeface="Arial" charset="0"/>
              </a:rPr>
              <a:t>-3</a:t>
            </a:r>
          </a:p>
        </p:txBody>
      </p:sp>
      <p:sp>
        <p:nvSpPr>
          <p:cNvPr id="32793" name="Text Box 35"/>
          <p:cNvSpPr txBox="1">
            <a:spLocks noChangeArrowheads="1"/>
          </p:cNvSpPr>
          <p:nvPr/>
        </p:nvSpPr>
        <p:spPr bwMode="auto">
          <a:xfrm>
            <a:off x="107950" y="5867400"/>
            <a:ext cx="387350" cy="366713"/>
          </a:xfrm>
          <a:prstGeom prst="rect">
            <a:avLst/>
          </a:prstGeom>
          <a:noFill/>
          <a:ln w="9525">
            <a:noFill/>
            <a:miter lim="800000"/>
            <a:headEnd/>
            <a:tailEnd/>
          </a:ln>
        </p:spPr>
        <p:txBody>
          <a:bodyPr wrap="none">
            <a:spAutoFit/>
          </a:bodyPr>
          <a:lstStyle/>
          <a:p>
            <a:r>
              <a:rPr lang="en-US" sz="1800" smtClean="0">
                <a:solidFill>
                  <a:srgbClr val="000000"/>
                </a:solidFill>
                <a:latin typeface="Arial" charset="0"/>
                <a:cs typeface="Arial" charset="0"/>
              </a:rPr>
              <a:t>-4</a:t>
            </a:r>
          </a:p>
        </p:txBody>
      </p:sp>
      <p:sp>
        <p:nvSpPr>
          <p:cNvPr id="32794" name="Text Box 36"/>
          <p:cNvSpPr txBox="1">
            <a:spLocks noChangeArrowheads="1"/>
          </p:cNvSpPr>
          <p:nvPr/>
        </p:nvSpPr>
        <p:spPr bwMode="auto">
          <a:xfrm>
            <a:off x="2225675" y="5867400"/>
            <a:ext cx="387350" cy="366713"/>
          </a:xfrm>
          <a:prstGeom prst="rect">
            <a:avLst/>
          </a:prstGeom>
          <a:noFill/>
          <a:ln w="9525">
            <a:noFill/>
            <a:miter lim="800000"/>
            <a:headEnd/>
            <a:tailEnd/>
          </a:ln>
        </p:spPr>
        <p:txBody>
          <a:bodyPr wrap="none">
            <a:spAutoFit/>
          </a:bodyPr>
          <a:lstStyle/>
          <a:p>
            <a:r>
              <a:rPr lang="en-US" sz="1800" smtClean="0">
                <a:solidFill>
                  <a:srgbClr val="000000"/>
                </a:solidFill>
                <a:latin typeface="Arial" charset="0"/>
                <a:cs typeface="Arial" charset="0"/>
              </a:rPr>
              <a:t>-2</a:t>
            </a:r>
          </a:p>
        </p:txBody>
      </p:sp>
      <p:sp>
        <p:nvSpPr>
          <p:cNvPr id="32795" name="Text Box 37"/>
          <p:cNvSpPr txBox="1">
            <a:spLocks noChangeArrowheads="1"/>
          </p:cNvSpPr>
          <p:nvPr/>
        </p:nvSpPr>
        <p:spPr bwMode="auto">
          <a:xfrm>
            <a:off x="3292475" y="5867400"/>
            <a:ext cx="387350" cy="366713"/>
          </a:xfrm>
          <a:prstGeom prst="rect">
            <a:avLst/>
          </a:prstGeom>
          <a:noFill/>
          <a:ln w="9525">
            <a:noFill/>
            <a:miter lim="800000"/>
            <a:headEnd/>
            <a:tailEnd/>
          </a:ln>
        </p:spPr>
        <p:txBody>
          <a:bodyPr wrap="none">
            <a:spAutoFit/>
          </a:bodyPr>
          <a:lstStyle/>
          <a:p>
            <a:r>
              <a:rPr lang="en-US" sz="1800" smtClean="0">
                <a:solidFill>
                  <a:srgbClr val="000000"/>
                </a:solidFill>
                <a:latin typeface="Arial" charset="0"/>
                <a:cs typeface="Arial" charset="0"/>
              </a:rPr>
              <a:t>-1</a:t>
            </a:r>
          </a:p>
        </p:txBody>
      </p:sp>
      <p:sp>
        <p:nvSpPr>
          <p:cNvPr id="32796" name="Text Box 38"/>
          <p:cNvSpPr txBox="1">
            <a:spLocks noChangeArrowheads="1"/>
          </p:cNvSpPr>
          <p:nvPr/>
        </p:nvSpPr>
        <p:spPr bwMode="auto">
          <a:xfrm>
            <a:off x="4429125" y="5867400"/>
            <a:ext cx="311150" cy="366713"/>
          </a:xfrm>
          <a:prstGeom prst="rect">
            <a:avLst/>
          </a:prstGeom>
          <a:noFill/>
          <a:ln w="9525">
            <a:noFill/>
            <a:miter lim="800000"/>
            <a:headEnd/>
            <a:tailEnd/>
          </a:ln>
        </p:spPr>
        <p:txBody>
          <a:bodyPr wrap="none">
            <a:spAutoFit/>
          </a:bodyPr>
          <a:lstStyle/>
          <a:p>
            <a:r>
              <a:rPr lang="en-US" sz="1800" smtClean="0">
                <a:solidFill>
                  <a:srgbClr val="000000"/>
                </a:solidFill>
                <a:latin typeface="Arial" charset="0"/>
                <a:cs typeface="Arial" charset="0"/>
              </a:rPr>
              <a:t>0</a:t>
            </a:r>
          </a:p>
        </p:txBody>
      </p:sp>
      <p:sp>
        <p:nvSpPr>
          <p:cNvPr id="32797" name="Text Box 39"/>
          <p:cNvSpPr txBox="1">
            <a:spLocks noChangeArrowheads="1"/>
          </p:cNvSpPr>
          <p:nvPr/>
        </p:nvSpPr>
        <p:spPr bwMode="auto">
          <a:xfrm>
            <a:off x="5486400" y="5867400"/>
            <a:ext cx="311150" cy="366713"/>
          </a:xfrm>
          <a:prstGeom prst="rect">
            <a:avLst/>
          </a:prstGeom>
          <a:noFill/>
          <a:ln w="9525">
            <a:noFill/>
            <a:miter lim="800000"/>
            <a:headEnd/>
            <a:tailEnd/>
          </a:ln>
        </p:spPr>
        <p:txBody>
          <a:bodyPr wrap="none">
            <a:spAutoFit/>
          </a:bodyPr>
          <a:lstStyle/>
          <a:p>
            <a:r>
              <a:rPr lang="en-US" sz="1800" smtClean="0">
                <a:solidFill>
                  <a:srgbClr val="000000"/>
                </a:solidFill>
                <a:latin typeface="Arial" charset="0"/>
                <a:cs typeface="Arial" charset="0"/>
              </a:rPr>
              <a:t>1</a:t>
            </a:r>
          </a:p>
        </p:txBody>
      </p:sp>
      <p:sp>
        <p:nvSpPr>
          <p:cNvPr id="32798" name="Text Box 40"/>
          <p:cNvSpPr txBox="1">
            <a:spLocks noChangeArrowheads="1"/>
          </p:cNvSpPr>
          <p:nvPr/>
        </p:nvSpPr>
        <p:spPr bwMode="auto">
          <a:xfrm>
            <a:off x="6553200" y="5867400"/>
            <a:ext cx="311150" cy="366713"/>
          </a:xfrm>
          <a:prstGeom prst="rect">
            <a:avLst/>
          </a:prstGeom>
          <a:noFill/>
          <a:ln w="9525">
            <a:noFill/>
            <a:miter lim="800000"/>
            <a:headEnd/>
            <a:tailEnd/>
          </a:ln>
        </p:spPr>
        <p:txBody>
          <a:bodyPr wrap="none">
            <a:spAutoFit/>
          </a:bodyPr>
          <a:lstStyle/>
          <a:p>
            <a:r>
              <a:rPr lang="en-US" sz="1800" smtClean="0">
                <a:solidFill>
                  <a:srgbClr val="000000"/>
                </a:solidFill>
                <a:latin typeface="Arial" charset="0"/>
                <a:cs typeface="Arial" charset="0"/>
              </a:rPr>
              <a:t>2</a:t>
            </a:r>
          </a:p>
        </p:txBody>
      </p:sp>
      <p:sp>
        <p:nvSpPr>
          <p:cNvPr id="32799" name="Text Box 41"/>
          <p:cNvSpPr txBox="1">
            <a:spLocks noChangeArrowheads="1"/>
          </p:cNvSpPr>
          <p:nvPr/>
        </p:nvSpPr>
        <p:spPr bwMode="auto">
          <a:xfrm>
            <a:off x="7620000" y="5867400"/>
            <a:ext cx="311150" cy="366713"/>
          </a:xfrm>
          <a:prstGeom prst="rect">
            <a:avLst/>
          </a:prstGeom>
          <a:noFill/>
          <a:ln w="9525">
            <a:noFill/>
            <a:miter lim="800000"/>
            <a:headEnd/>
            <a:tailEnd/>
          </a:ln>
        </p:spPr>
        <p:txBody>
          <a:bodyPr wrap="none">
            <a:spAutoFit/>
          </a:bodyPr>
          <a:lstStyle/>
          <a:p>
            <a:r>
              <a:rPr lang="en-US" sz="1800" smtClean="0">
                <a:solidFill>
                  <a:srgbClr val="000000"/>
                </a:solidFill>
                <a:latin typeface="Arial" charset="0"/>
                <a:cs typeface="Arial" charset="0"/>
              </a:rPr>
              <a:t>3</a:t>
            </a:r>
          </a:p>
        </p:txBody>
      </p:sp>
      <p:sp>
        <p:nvSpPr>
          <p:cNvPr id="32800" name="Text Box 42"/>
          <p:cNvSpPr txBox="1">
            <a:spLocks noChangeArrowheads="1"/>
          </p:cNvSpPr>
          <p:nvPr/>
        </p:nvSpPr>
        <p:spPr bwMode="auto">
          <a:xfrm>
            <a:off x="8642350" y="5867400"/>
            <a:ext cx="311150" cy="366713"/>
          </a:xfrm>
          <a:prstGeom prst="rect">
            <a:avLst/>
          </a:prstGeom>
          <a:noFill/>
          <a:ln w="9525">
            <a:noFill/>
            <a:miter lim="800000"/>
            <a:headEnd/>
            <a:tailEnd/>
          </a:ln>
        </p:spPr>
        <p:txBody>
          <a:bodyPr wrap="none">
            <a:spAutoFit/>
          </a:bodyPr>
          <a:lstStyle/>
          <a:p>
            <a:r>
              <a:rPr lang="en-US" sz="1800" smtClean="0">
                <a:solidFill>
                  <a:srgbClr val="000000"/>
                </a:solidFill>
                <a:latin typeface="Arial" charset="0"/>
                <a:cs typeface="Arial" charset="0"/>
              </a:rPr>
              <a:t>4</a:t>
            </a:r>
          </a:p>
        </p:txBody>
      </p:sp>
      <p:sp>
        <p:nvSpPr>
          <p:cNvPr id="32801" name="Text Box 43"/>
          <p:cNvSpPr txBox="1">
            <a:spLocks noChangeArrowheads="1"/>
          </p:cNvSpPr>
          <p:nvPr/>
        </p:nvSpPr>
        <p:spPr bwMode="auto">
          <a:xfrm>
            <a:off x="2746375" y="6343650"/>
            <a:ext cx="3690938" cy="366713"/>
          </a:xfrm>
          <a:prstGeom prst="rect">
            <a:avLst/>
          </a:prstGeom>
          <a:noFill/>
          <a:ln w="9525">
            <a:noFill/>
            <a:miter lim="800000"/>
            <a:headEnd/>
            <a:tailEnd/>
          </a:ln>
        </p:spPr>
        <p:txBody>
          <a:bodyPr wrap="none">
            <a:spAutoFit/>
          </a:bodyPr>
          <a:lstStyle/>
          <a:p>
            <a:r>
              <a:rPr lang="en-US" sz="1800" smtClean="0">
                <a:solidFill>
                  <a:srgbClr val="000000"/>
                </a:solidFill>
                <a:latin typeface="Arial" charset="0"/>
                <a:cs typeface="Arial" charset="0"/>
              </a:rPr>
              <a:t>Average Carbon Oxidation State</a:t>
            </a:r>
          </a:p>
        </p:txBody>
      </p:sp>
      <p:sp>
        <p:nvSpPr>
          <p:cNvPr id="32802" name="Rectangle 44"/>
          <p:cNvSpPr>
            <a:spLocks noChangeArrowheads="1"/>
          </p:cNvSpPr>
          <p:nvPr/>
        </p:nvSpPr>
        <p:spPr bwMode="auto">
          <a:xfrm>
            <a:off x="381000" y="76200"/>
            <a:ext cx="8001000" cy="533400"/>
          </a:xfrm>
          <a:prstGeom prst="rect">
            <a:avLst/>
          </a:prstGeom>
          <a:noFill/>
          <a:ln w="9525">
            <a:noFill/>
            <a:miter lim="800000"/>
            <a:headEnd/>
            <a:tailEnd/>
          </a:ln>
        </p:spPr>
        <p:txBody>
          <a:bodyPr/>
          <a:lstStyle/>
          <a:p>
            <a:pPr eaLnBrk="0" hangingPunct="0"/>
            <a:r>
              <a:rPr lang="en-US" sz="2600" smtClean="0">
                <a:solidFill>
                  <a:srgbClr val="FFFFFF"/>
                </a:solidFill>
                <a:latin typeface="Arial" charset="0"/>
              </a:rPr>
              <a:t>Feedstocks and Energy Issues</a:t>
            </a:r>
          </a:p>
        </p:txBody>
      </p:sp>
      <p:sp>
        <p:nvSpPr>
          <p:cNvPr id="32803" name="Line 45"/>
          <p:cNvSpPr>
            <a:spLocks noChangeShapeType="1"/>
          </p:cNvSpPr>
          <p:nvPr/>
        </p:nvSpPr>
        <p:spPr bwMode="auto">
          <a:xfrm flipV="1">
            <a:off x="8823325" y="2990850"/>
            <a:ext cx="0" cy="2209800"/>
          </a:xfrm>
          <a:prstGeom prst="line">
            <a:avLst/>
          </a:prstGeom>
          <a:noFill/>
          <a:ln w="9525">
            <a:solidFill>
              <a:srgbClr val="FF0000"/>
            </a:solidFill>
            <a:prstDash val="dash"/>
            <a:round/>
            <a:headEnd type="triangle" w="med" len="med"/>
            <a:tailEnd type="triangle" w="med" len="med"/>
          </a:ln>
        </p:spPr>
        <p:txBody>
          <a:bodyPr/>
          <a:lstStyle/>
          <a:p>
            <a:endParaRPr lang="en-US" smtClean="0">
              <a:solidFill>
                <a:srgbClr val="000000"/>
              </a:solidFill>
            </a:endParaRPr>
          </a:p>
        </p:txBody>
      </p:sp>
      <p:sp>
        <p:nvSpPr>
          <p:cNvPr id="32804" name="Text Box 46"/>
          <p:cNvSpPr txBox="1">
            <a:spLocks noChangeArrowheads="1"/>
          </p:cNvSpPr>
          <p:nvPr/>
        </p:nvSpPr>
        <p:spPr bwMode="auto">
          <a:xfrm>
            <a:off x="8153400" y="3770313"/>
            <a:ext cx="611188" cy="366712"/>
          </a:xfrm>
          <a:prstGeom prst="rect">
            <a:avLst/>
          </a:prstGeom>
          <a:noFill/>
          <a:ln w="9525">
            <a:noFill/>
            <a:miter lim="800000"/>
            <a:headEnd/>
            <a:tailEnd/>
          </a:ln>
        </p:spPr>
        <p:txBody>
          <a:bodyPr wrap="none">
            <a:spAutoFit/>
          </a:bodyPr>
          <a:lstStyle/>
          <a:p>
            <a:r>
              <a:rPr lang="en-US" sz="1800" i="1" smtClean="0">
                <a:solidFill>
                  <a:srgbClr val="000000"/>
                </a:solidFill>
                <a:latin typeface="Arial" charset="0"/>
                <a:cs typeface="Arial" charset="0"/>
              </a:rPr>
              <a:t>CO</a:t>
            </a:r>
            <a:r>
              <a:rPr lang="en-US" sz="1800" i="1" baseline="-25000" smtClean="0">
                <a:solidFill>
                  <a:srgbClr val="000000"/>
                </a:solidFill>
                <a:latin typeface="Arial" charset="0"/>
                <a:cs typeface="Arial" charset="0"/>
              </a:rPr>
              <a:t>2</a:t>
            </a:r>
          </a:p>
        </p:txBody>
      </p:sp>
      <p:sp>
        <p:nvSpPr>
          <p:cNvPr id="32805" name="Text Box 47"/>
          <p:cNvSpPr txBox="1">
            <a:spLocks noChangeArrowheads="1"/>
          </p:cNvSpPr>
          <p:nvPr/>
        </p:nvSpPr>
        <p:spPr bwMode="auto">
          <a:xfrm>
            <a:off x="609600" y="4038600"/>
            <a:ext cx="1463675" cy="915988"/>
          </a:xfrm>
          <a:prstGeom prst="rect">
            <a:avLst/>
          </a:prstGeom>
          <a:noFill/>
          <a:ln w="9525">
            <a:noFill/>
            <a:miter lim="800000"/>
            <a:headEnd/>
            <a:tailEnd/>
          </a:ln>
        </p:spPr>
        <p:txBody>
          <a:bodyPr>
            <a:spAutoFit/>
          </a:bodyPr>
          <a:lstStyle/>
          <a:p>
            <a:pPr algn="ctr"/>
            <a:r>
              <a:rPr lang="en-US" sz="1800" b="0" i="1" smtClean="0">
                <a:solidFill>
                  <a:srgbClr val="000000"/>
                </a:solidFill>
                <a:latin typeface="Arial" charset="0"/>
                <a:cs typeface="Arial" charset="0"/>
              </a:rPr>
              <a:t>Dow’s Top 15 Products (by mass)</a:t>
            </a:r>
          </a:p>
        </p:txBody>
      </p:sp>
      <p:sp>
        <p:nvSpPr>
          <p:cNvPr id="32806" name="Oval 48"/>
          <p:cNvSpPr>
            <a:spLocks noChangeArrowheads="1"/>
          </p:cNvSpPr>
          <p:nvPr/>
        </p:nvSpPr>
        <p:spPr bwMode="auto">
          <a:xfrm>
            <a:off x="4448175" y="5181600"/>
            <a:ext cx="255588" cy="255588"/>
          </a:xfrm>
          <a:prstGeom prst="ellipse">
            <a:avLst/>
          </a:prstGeom>
          <a:gradFill rotWithShape="1">
            <a:gsLst>
              <a:gs pos="0">
                <a:srgbClr val="C0C0C0"/>
              </a:gs>
              <a:gs pos="100000">
                <a:srgbClr val="595959"/>
              </a:gs>
            </a:gsLst>
            <a:lin ang="2700000" scaled="1"/>
          </a:gradFill>
          <a:ln w="9525">
            <a:noFill/>
            <a:round/>
            <a:headEnd/>
            <a:tailEnd/>
          </a:ln>
        </p:spPr>
        <p:txBody>
          <a:bodyPr wrap="none" anchor="ctr"/>
          <a:lstStyle/>
          <a:p>
            <a:pPr algn="ctr"/>
            <a:r>
              <a:rPr lang="en-US" smtClean="0">
                <a:solidFill>
                  <a:srgbClr val="000000"/>
                </a:solidFill>
                <a:latin typeface="Arial" charset="0"/>
                <a:cs typeface="Arial" charset="0"/>
              </a:rPr>
              <a:t>Acrylic</a:t>
            </a:r>
          </a:p>
          <a:p>
            <a:pPr algn="ctr"/>
            <a:r>
              <a:rPr lang="en-US" smtClean="0">
                <a:solidFill>
                  <a:srgbClr val="000000"/>
                </a:solidFill>
                <a:latin typeface="Arial" charset="0"/>
                <a:cs typeface="Arial" charset="0"/>
              </a:rPr>
              <a:t>Acid</a:t>
            </a:r>
          </a:p>
        </p:txBody>
      </p:sp>
      <p:pic>
        <p:nvPicPr>
          <p:cNvPr id="32807" name="Picture 49"/>
          <p:cNvPicPr>
            <a:picLocks noChangeAspect="1" noChangeArrowheads="1"/>
          </p:cNvPicPr>
          <p:nvPr/>
        </p:nvPicPr>
        <p:blipFill>
          <a:blip r:embed="rId3" cstate="print"/>
          <a:srcRect l="41991" t="19513" r="33092" b="3069"/>
          <a:stretch>
            <a:fillRect/>
          </a:stretch>
        </p:blipFill>
        <p:spPr bwMode="auto">
          <a:xfrm>
            <a:off x="0" y="1981200"/>
            <a:ext cx="1196975" cy="1752600"/>
          </a:xfrm>
          <a:prstGeom prst="rect">
            <a:avLst/>
          </a:prstGeom>
          <a:noFill/>
          <a:ln w="12700">
            <a:noFill/>
            <a:miter lim="800000"/>
            <a:headEnd/>
            <a:tailEnd/>
          </a:ln>
        </p:spPr>
      </p:pic>
      <p:sp>
        <p:nvSpPr>
          <p:cNvPr id="32808" name="AutoShape 50"/>
          <p:cNvSpPr>
            <a:spLocks noChangeArrowheads="1"/>
          </p:cNvSpPr>
          <p:nvPr/>
        </p:nvSpPr>
        <p:spPr bwMode="auto">
          <a:xfrm rot="-1166402">
            <a:off x="1143000" y="2362200"/>
            <a:ext cx="457200" cy="1371600"/>
          </a:xfrm>
          <a:prstGeom prst="curvedRightArrow">
            <a:avLst>
              <a:gd name="adj1" fmla="val 60000"/>
              <a:gd name="adj2" fmla="val 120000"/>
              <a:gd name="adj3" fmla="val 33333"/>
            </a:avLst>
          </a:prstGeom>
          <a:gradFill rotWithShape="1">
            <a:gsLst>
              <a:gs pos="0">
                <a:srgbClr val="FF3300"/>
              </a:gs>
              <a:gs pos="100000">
                <a:schemeClr val="bg2"/>
              </a:gs>
            </a:gsLst>
            <a:lin ang="0" scaled="1"/>
          </a:gradFill>
          <a:ln w="9525">
            <a:solidFill>
              <a:schemeClr val="tx1"/>
            </a:solidFill>
            <a:miter lim="800000"/>
            <a:headEnd/>
            <a:tailEnd/>
          </a:ln>
        </p:spPr>
        <p:txBody>
          <a:bodyPr wrap="none" anchor="ctr"/>
          <a:lstStyle/>
          <a:p>
            <a:endParaRPr lang="en-US" smtClean="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4"/>
          <p:cNvSpPr>
            <a:spLocks noGrp="1"/>
          </p:cNvSpPr>
          <p:nvPr>
            <p:ph type="title"/>
          </p:nvPr>
        </p:nvSpPr>
        <p:spPr>
          <a:xfrm>
            <a:off x="304800" y="101600"/>
            <a:ext cx="5603875" cy="511175"/>
          </a:xfrm>
        </p:spPr>
        <p:txBody>
          <a:bodyPr/>
          <a:lstStyle/>
          <a:p>
            <a:r>
              <a:rPr lang="en-US" smtClean="0"/>
              <a:t>Issues With ANY Solar Process</a:t>
            </a:r>
          </a:p>
        </p:txBody>
      </p:sp>
      <p:graphicFrame>
        <p:nvGraphicFramePr>
          <p:cNvPr id="4" name="Chart 3"/>
          <p:cNvGraphicFramePr>
            <a:graphicFrameLocks/>
          </p:cNvGraphicFramePr>
          <p:nvPr/>
        </p:nvGraphicFramePr>
        <p:xfrm>
          <a:off x="379245" y="1133784"/>
          <a:ext cx="8216958" cy="5461511"/>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4"/>
          <p:cNvSpPr txBox="1">
            <a:spLocks/>
          </p:cNvSpPr>
          <p:nvPr/>
        </p:nvSpPr>
        <p:spPr bwMode="auto">
          <a:xfrm>
            <a:off x="272562" y="686286"/>
            <a:ext cx="7825153" cy="511175"/>
          </a:xfrm>
          <a:prstGeom prst="rect">
            <a:avLst/>
          </a:prstGeom>
          <a:noFill/>
          <a:ln w="9525">
            <a:noFill/>
            <a:miter lim="800000"/>
            <a:headEnd/>
            <a:tailEnd/>
          </a:ln>
        </p:spPr>
        <p:txBody>
          <a:bodyPr lIns="91276" tIns="45638" rIns="91276" bIns="45638" anchor="ctr"/>
          <a:lstStyle/>
          <a:p>
            <a:pPr defTabSz="912983" eaLnBrk="0" hangingPunct="0">
              <a:defRPr/>
            </a:pPr>
            <a:r>
              <a:rPr lang="en-US" sz="2000" b="0" kern="0" dirty="0">
                <a:solidFill>
                  <a:srgbClr val="000000"/>
                </a:solidFill>
                <a:latin typeface="+mj-lt"/>
                <a:ea typeface="+mj-ea"/>
                <a:cs typeface="+mj-cs"/>
              </a:rPr>
              <a:t>Especially bio-based </a:t>
            </a:r>
            <a:r>
              <a:rPr lang="en-US" sz="2000" b="0" kern="0" dirty="0" smtClean="0">
                <a:solidFill>
                  <a:srgbClr val="000000"/>
                </a:solidFill>
                <a:latin typeface="+mj-lt"/>
                <a:ea typeface="+mj-ea"/>
                <a:cs typeface="+mj-cs"/>
              </a:rPr>
              <a:t>processes  (US area – 3.7 MM mi</a:t>
            </a:r>
            <a:r>
              <a:rPr lang="en-US" sz="2000" b="0" kern="0" baseline="30000" dirty="0" smtClean="0">
                <a:solidFill>
                  <a:srgbClr val="000000"/>
                </a:solidFill>
                <a:latin typeface="+mj-lt"/>
                <a:ea typeface="+mj-ea"/>
                <a:cs typeface="+mj-cs"/>
              </a:rPr>
              <a:t>2 </a:t>
            </a:r>
            <a:r>
              <a:rPr lang="en-US" sz="2000" b="0" kern="0" dirty="0" smtClean="0">
                <a:solidFill>
                  <a:srgbClr val="000000"/>
                </a:solidFill>
                <a:latin typeface="+mj-lt"/>
                <a:ea typeface="+mj-ea"/>
                <a:cs typeface="+mj-cs"/>
              </a:rPr>
              <a:t>all 50 states, land only)</a:t>
            </a:r>
            <a:endParaRPr lang="en-US" sz="2000" b="0" kern="0" dirty="0">
              <a:solidFill>
                <a:srgbClr val="000000"/>
              </a:solidFill>
              <a:latin typeface="+mj-lt"/>
              <a:ea typeface="+mj-ea"/>
              <a:cs typeface="+mj-cs"/>
            </a:endParaRPr>
          </a:p>
        </p:txBody>
      </p:sp>
      <p:graphicFrame>
        <p:nvGraphicFramePr>
          <p:cNvPr id="9" name="Chart 8"/>
          <p:cNvGraphicFramePr>
            <a:graphicFrameLocks/>
          </p:cNvGraphicFramePr>
          <p:nvPr/>
        </p:nvGraphicFramePr>
        <p:xfrm>
          <a:off x="3997235" y="2076994"/>
          <a:ext cx="4041457" cy="3319462"/>
        </p:xfrm>
        <a:graphic>
          <a:graphicData uri="http://schemas.openxmlformats.org/drawingml/2006/chart">
            <c:chart xmlns:c="http://schemas.openxmlformats.org/drawingml/2006/chart" xmlns:r="http://schemas.openxmlformats.org/officeDocument/2006/relationships" r:id="rId3"/>
          </a:graphicData>
        </a:graphic>
      </p:graphicFrame>
      <p:sp>
        <p:nvSpPr>
          <p:cNvPr id="10" name="Right Arrow 9"/>
          <p:cNvSpPr/>
          <p:nvPr/>
        </p:nvSpPr>
        <p:spPr bwMode="auto">
          <a:xfrm rot="16200000">
            <a:off x="5133705" y="3592286"/>
            <a:ext cx="600891" cy="209006"/>
          </a:xfrm>
          <a:prstGeom prst="rightArrow">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Narrow" pitchFamily="34" charset="0"/>
            </a:endParaRPr>
          </a:p>
        </p:txBody>
      </p:sp>
      <p:sp>
        <p:nvSpPr>
          <p:cNvPr id="11" name="Right Arrow 10"/>
          <p:cNvSpPr/>
          <p:nvPr/>
        </p:nvSpPr>
        <p:spPr bwMode="auto">
          <a:xfrm rot="5400000">
            <a:off x="6592391" y="3653245"/>
            <a:ext cx="600891" cy="209006"/>
          </a:xfrm>
          <a:prstGeom prst="rightArrow">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Narrow" pitchFamily="34" charset="0"/>
            </a:endParaRPr>
          </a:p>
        </p:txBody>
      </p:sp>
      <p:sp>
        <p:nvSpPr>
          <p:cNvPr id="12" name="Footer Placeholder 11"/>
          <p:cNvSpPr>
            <a:spLocks noGrp="1"/>
          </p:cNvSpPr>
          <p:nvPr>
            <p:ph type="ftr" sz="quarter" idx="10"/>
          </p:nvPr>
        </p:nvSpPr>
        <p:spPr/>
        <p:txBody>
          <a:bodyPr/>
          <a:lstStyle/>
          <a:p>
            <a:pPr>
              <a:defRPr/>
            </a:pPr>
            <a:endParaRPr lang="en-US"/>
          </a:p>
        </p:txBody>
      </p:sp>
      <p:grpSp>
        <p:nvGrpSpPr>
          <p:cNvPr id="17" name="Group 16"/>
          <p:cNvGrpSpPr/>
          <p:nvPr/>
        </p:nvGrpSpPr>
        <p:grpSpPr>
          <a:xfrm>
            <a:off x="1310054" y="4132385"/>
            <a:ext cx="527539" cy="351692"/>
            <a:chOff x="290146" y="1336431"/>
            <a:chExt cx="527539" cy="351692"/>
          </a:xfrm>
        </p:grpSpPr>
        <p:sp>
          <p:nvSpPr>
            <p:cNvPr id="15" name="TextBox 14"/>
            <p:cNvSpPr txBox="1"/>
            <p:nvPr/>
          </p:nvSpPr>
          <p:spPr>
            <a:xfrm>
              <a:off x="307731" y="1354017"/>
              <a:ext cx="388248" cy="307777"/>
            </a:xfrm>
            <a:prstGeom prst="rect">
              <a:avLst/>
            </a:prstGeom>
            <a:noFill/>
          </p:spPr>
          <p:txBody>
            <a:bodyPr wrap="none" rtlCol="0">
              <a:spAutoFit/>
            </a:bodyPr>
            <a:lstStyle/>
            <a:p>
              <a:r>
                <a:rPr lang="en-US" dirty="0" smtClean="0">
                  <a:solidFill>
                    <a:srgbClr val="000000"/>
                  </a:solidFill>
                </a:rPr>
                <a:t>US</a:t>
              </a:r>
              <a:endParaRPr lang="en-US" dirty="0">
                <a:solidFill>
                  <a:srgbClr val="000000"/>
                </a:solidFill>
              </a:endParaRPr>
            </a:p>
          </p:txBody>
        </p:sp>
        <p:sp>
          <p:nvSpPr>
            <p:cNvPr id="16" name="Right Arrow 15"/>
            <p:cNvSpPr/>
            <p:nvPr/>
          </p:nvSpPr>
          <p:spPr bwMode="auto">
            <a:xfrm>
              <a:off x="290146" y="1336431"/>
              <a:ext cx="527539" cy="351692"/>
            </a:xfrm>
            <a:prstGeom prst="rightArrow">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Narrow" pitchFamily="34"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381000"/>
          </a:xfrm>
        </p:spPr>
        <p:txBody>
          <a:bodyPr/>
          <a:lstStyle/>
          <a:p>
            <a:r>
              <a:rPr lang="en-US" dirty="0" smtClean="0"/>
              <a:t>Key Points of My Talk</a:t>
            </a:r>
            <a:endParaRPr lang="en-US" dirty="0"/>
          </a:p>
        </p:txBody>
      </p:sp>
      <p:sp>
        <p:nvSpPr>
          <p:cNvPr id="3" name="Content Placeholder 2"/>
          <p:cNvSpPr>
            <a:spLocks noGrp="1"/>
          </p:cNvSpPr>
          <p:nvPr>
            <p:ph idx="1"/>
          </p:nvPr>
        </p:nvSpPr>
        <p:spPr>
          <a:xfrm>
            <a:off x="457200" y="1573816"/>
            <a:ext cx="8229600" cy="3971192"/>
          </a:xfrm>
        </p:spPr>
        <p:txBody>
          <a:bodyPr/>
          <a:lstStyle/>
          <a:p>
            <a:r>
              <a:rPr lang="en-US" sz="1800" b="1" dirty="0" smtClean="0"/>
              <a:t>Today’s chemical </a:t>
            </a:r>
            <a:r>
              <a:rPr lang="en-US" sz="1800" b="1" dirty="0" err="1" smtClean="0"/>
              <a:t>feedstocks</a:t>
            </a:r>
            <a:r>
              <a:rPr lang="en-US" sz="1800" b="1" dirty="0" smtClean="0"/>
              <a:t> are byproducts of fuel </a:t>
            </a:r>
            <a:r>
              <a:rPr lang="en-US" sz="1800" b="1" dirty="0" smtClean="0"/>
              <a:t>production</a:t>
            </a:r>
          </a:p>
          <a:p>
            <a:pPr lvl="1"/>
            <a:r>
              <a:rPr lang="en-US" sz="1600" b="1" dirty="0" smtClean="0"/>
              <a:t>Unlikely </a:t>
            </a:r>
            <a:r>
              <a:rPr lang="en-US" sz="1600" b="1" dirty="0" smtClean="0"/>
              <a:t>to change because of relative </a:t>
            </a:r>
            <a:r>
              <a:rPr lang="en-US" sz="1600" b="1" dirty="0" smtClean="0"/>
              <a:t>scales.</a:t>
            </a:r>
          </a:p>
          <a:p>
            <a:pPr lvl="1"/>
            <a:r>
              <a:rPr lang="en-US" sz="1600" b="1" dirty="0" smtClean="0"/>
              <a:t>The scale of chemistry / </a:t>
            </a:r>
            <a:r>
              <a:rPr lang="en-US" sz="1600" b="1" dirty="0" err="1" smtClean="0"/>
              <a:t>feedstocks</a:t>
            </a:r>
            <a:r>
              <a:rPr lang="en-US" sz="1600" b="1" dirty="0" smtClean="0"/>
              <a:t> is enormous, fuel is ~20-25 times larger</a:t>
            </a:r>
            <a:r>
              <a:rPr lang="en-US" sz="1100" dirty="0" smtClean="0"/>
              <a:t/>
            </a:r>
            <a:br>
              <a:rPr lang="en-US" sz="1100" dirty="0" smtClean="0"/>
            </a:br>
            <a:endParaRPr lang="en-US" sz="1100" dirty="0" smtClean="0"/>
          </a:p>
          <a:p>
            <a:r>
              <a:rPr lang="en-US" sz="1800" b="1" dirty="0" err="1" smtClean="0"/>
              <a:t>Biofeedstocks</a:t>
            </a:r>
            <a:r>
              <a:rPr lang="en-US" sz="1800" b="1" dirty="0" smtClean="0"/>
              <a:t> are </a:t>
            </a:r>
            <a:r>
              <a:rPr lang="en-US" sz="1800" b="1" dirty="0" smtClean="0"/>
              <a:t>likely to provide only a fraction of </a:t>
            </a:r>
            <a:r>
              <a:rPr lang="en-US" sz="1800" b="1" dirty="0" smtClean="0"/>
              <a:t>our current needs for </a:t>
            </a:r>
            <a:r>
              <a:rPr lang="en-US" sz="1800" b="1" dirty="0" smtClean="0"/>
              <a:t>fuels </a:t>
            </a:r>
            <a:r>
              <a:rPr lang="en-US" sz="1800" b="1" dirty="0" smtClean="0"/>
              <a:t>or </a:t>
            </a:r>
            <a:r>
              <a:rPr lang="en-US" sz="1800" b="1" dirty="0" err="1" smtClean="0"/>
              <a:t>feedstocks</a:t>
            </a:r>
            <a:r>
              <a:rPr lang="en-US" sz="1800" b="1" dirty="0" smtClean="0"/>
              <a:t> because </a:t>
            </a:r>
            <a:r>
              <a:rPr lang="en-US" sz="1800" b="1" dirty="0" smtClean="0"/>
              <a:t>of low solar conversion efficiency.</a:t>
            </a:r>
            <a:r>
              <a:rPr lang="en-US" sz="1800" dirty="0" smtClean="0"/>
              <a:t/>
            </a:r>
            <a:br>
              <a:rPr lang="en-US" sz="1800" dirty="0" smtClean="0"/>
            </a:br>
            <a:endParaRPr lang="en-US" sz="1800" dirty="0" smtClean="0"/>
          </a:p>
          <a:p>
            <a:r>
              <a:rPr lang="en-US" sz="1800" b="1" dirty="0" smtClean="0"/>
              <a:t>Only high efficiency (≥30%) solar-based processes have a chance to provide a sustainable source of </a:t>
            </a:r>
            <a:r>
              <a:rPr lang="en-US" sz="1800" b="1" dirty="0" smtClean="0"/>
              <a:t>all needed fuels </a:t>
            </a:r>
            <a:r>
              <a:rPr lang="en-US" sz="1800" b="1" dirty="0" smtClean="0"/>
              <a:t>and </a:t>
            </a:r>
            <a:r>
              <a:rPr lang="en-US" sz="1800" b="1" dirty="0" err="1" smtClean="0"/>
              <a:t>feedstocks</a:t>
            </a:r>
            <a:r>
              <a:rPr lang="en-US" sz="1800" b="1" dirty="0" smtClean="0"/>
              <a:t>.</a:t>
            </a:r>
            <a:br>
              <a:rPr lang="en-US" sz="1800" b="1" dirty="0" smtClean="0"/>
            </a:br>
            <a:endParaRPr lang="en-US" sz="1800" b="1" dirty="0" smtClean="0"/>
          </a:p>
          <a:p>
            <a:r>
              <a:rPr lang="en-US" sz="1800" b="1" dirty="0" smtClean="0"/>
              <a:t>There are significant sources of fossil carbon that will provide headwinds for sustainable </a:t>
            </a:r>
            <a:r>
              <a:rPr lang="en-US" sz="1800" b="1" dirty="0" smtClean="0"/>
              <a:t>fuels / </a:t>
            </a:r>
            <a:r>
              <a:rPr lang="en-US" sz="1800" b="1" dirty="0" err="1" smtClean="0"/>
              <a:t>feedstocks</a:t>
            </a:r>
            <a:r>
              <a:rPr lang="en-US" sz="1800" b="1" dirty="0" smtClean="0"/>
              <a:t> </a:t>
            </a:r>
            <a:r>
              <a:rPr lang="en-US" sz="1800" b="1" dirty="0" smtClean="0"/>
              <a:t>until global warming becomes too obvious to ignore and precipitates a crisis.</a:t>
            </a:r>
          </a:p>
          <a:p>
            <a:pPr lvl="1"/>
            <a:r>
              <a:rPr lang="en-US" sz="1600" b="1" dirty="0" smtClean="0"/>
              <a:t>Quadrillions of dollars of carbon must be left in the ground.</a:t>
            </a:r>
          </a:p>
          <a:p>
            <a:endParaRPr lang="en-US" sz="1600" dirty="0" smtClean="0"/>
          </a:p>
        </p:txBody>
      </p:sp>
      <p:sp>
        <p:nvSpPr>
          <p:cNvPr id="9" name="Slide Number Placeholder 3"/>
          <p:cNvSpPr txBox="1">
            <a:spLocks/>
          </p:cNvSpPr>
          <p:nvPr/>
        </p:nvSpPr>
        <p:spPr bwMode="auto">
          <a:xfrm>
            <a:off x="6553200" y="6537325"/>
            <a:ext cx="2133600" cy="244475"/>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1" lang="en-GB" sz="1000" b="0" i="1" u="none" strike="noStrike" kern="1200" cap="none" spc="0" normalizeH="0" baseline="0" noProof="0" smtClean="0">
                <a:ln>
                  <a:noFill/>
                </a:ln>
                <a:solidFill>
                  <a:srgbClr val="333333"/>
                </a:solidFill>
                <a:effectLst/>
                <a:uLnTx/>
                <a:uFillTx/>
                <a:latin typeface="Arial"/>
                <a:ea typeface="+mn-ea"/>
                <a:cs typeface="+mn-cs"/>
              </a:rPr>
              <a:t>Slide  </a:t>
            </a:r>
            <a:fld id="{5D56CD46-F082-44AB-BD68-EEBC3200C1BD}" type="slidenum">
              <a:rPr kumimoji="1" lang="en-GB" sz="1000" b="0" i="1"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a:t>
            </a:fld>
            <a:endParaRPr kumimoji="1" lang="en-GB" sz="1000" b="0" i="1" u="none" strike="noStrike" kern="1200" cap="none" spc="0" normalizeH="0" baseline="0" noProof="0" dirty="0">
              <a:ln>
                <a:noFill/>
              </a:ln>
              <a:solidFill>
                <a:srgbClr val="333333"/>
              </a:solidFill>
              <a:effectLst/>
              <a:uLnTx/>
              <a:uFillTx/>
              <a:latin typeface="Arial"/>
              <a:ea typeface="+mn-ea"/>
              <a:cs typeface="+mn-c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0"/>
          </p:nvPr>
        </p:nvSpPr>
        <p:spPr>
          <a:noFill/>
        </p:spPr>
        <p:txBody>
          <a:bodyPr/>
          <a:lstStyle/>
          <a:p>
            <a:r>
              <a:rPr lang="en-GB" smtClean="0"/>
              <a:t>Slide  </a:t>
            </a:r>
            <a:fld id="{73FCE55B-1DFA-4582-A314-4B2EC2DDE4D2}" type="slidenum">
              <a:rPr lang="en-GB" smtClean="0"/>
              <a:pPr/>
              <a:t>20</a:t>
            </a:fld>
            <a:endParaRPr lang="en-GB" smtClean="0"/>
          </a:p>
        </p:txBody>
      </p:sp>
      <p:sp>
        <p:nvSpPr>
          <p:cNvPr id="110595" name="Rectangle 2"/>
          <p:cNvSpPr>
            <a:spLocks noGrp="1" noChangeArrowheads="1"/>
          </p:cNvSpPr>
          <p:nvPr>
            <p:ph type="title"/>
          </p:nvPr>
        </p:nvSpPr>
        <p:spPr/>
        <p:txBody>
          <a:bodyPr/>
          <a:lstStyle/>
          <a:p>
            <a:r>
              <a:rPr lang="en-US" dirty="0" smtClean="0"/>
              <a:t>Potential for Biomass Solar Energy</a:t>
            </a:r>
          </a:p>
        </p:txBody>
      </p:sp>
      <p:pic>
        <p:nvPicPr>
          <p:cNvPr id="110596" name="Picture 3" descr="Solar insolation"/>
          <p:cNvPicPr>
            <a:picLocks noChangeAspect="1" noChangeArrowheads="1"/>
          </p:cNvPicPr>
          <p:nvPr/>
        </p:nvPicPr>
        <p:blipFill>
          <a:blip r:embed="rId3" cstate="print"/>
          <a:srcRect l="2539" t="1454" r="2826" b="711"/>
          <a:stretch>
            <a:fillRect/>
          </a:stretch>
        </p:blipFill>
        <p:spPr bwMode="auto">
          <a:xfrm>
            <a:off x="3352800" y="3638550"/>
            <a:ext cx="5768975" cy="3219450"/>
          </a:xfrm>
          <a:prstGeom prst="rect">
            <a:avLst/>
          </a:prstGeom>
          <a:noFill/>
          <a:ln w="9525">
            <a:noFill/>
            <a:miter lim="800000"/>
            <a:headEnd/>
            <a:tailEnd/>
          </a:ln>
        </p:spPr>
      </p:pic>
      <p:sp>
        <p:nvSpPr>
          <p:cNvPr id="110597" name="Text Box 4"/>
          <p:cNvSpPr txBox="1">
            <a:spLocks noChangeArrowheads="1"/>
          </p:cNvSpPr>
          <p:nvPr/>
        </p:nvSpPr>
        <p:spPr bwMode="auto">
          <a:xfrm>
            <a:off x="0" y="6588125"/>
            <a:ext cx="2873375" cy="274638"/>
          </a:xfrm>
          <a:prstGeom prst="rect">
            <a:avLst/>
          </a:prstGeom>
          <a:noFill/>
          <a:ln w="9525">
            <a:noFill/>
            <a:miter lim="800000"/>
            <a:headEnd/>
            <a:tailEnd/>
          </a:ln>
        </p:spPr>
        <p:txBody>
          <a:bodyPr wrap="none" lIns="91432" tIns="45716" rIns="91432" bIns="45716">
            <a:spAutoFit/>
          </a:bodyPr>
          <a:lstStyle/>
          <a:p>
            <a:r>
              <a:rPr lang="en-US" sz="1200" b="0" i="1">
                <a:cs typeface="Arial" pitchFamily="34" charset="0"/>
              </a:rPr>
              <a:t>Adapted from Mines ParisTech / Armines ©2006</a:t>
            </a:r>
          </a:p>
        </p:txBody>
      </p:sp>
      <p:sp>
        <p:nvSpPr>
          <p:cNvPr id="110598" name="Text Box 5"/>
          <p:cNvSpPr txBox="1">
            <a:spLocks noChangeArrowheads="1"/>
          </p:cNvSpPr>
          <p:nvPr/>
        </p:nvSpPr>
        <p:spPr bwMode="auto">
          <a:xfrm>
            <a:off x="4821238" y="3303588"/>
            <a:ext cx="3625850" cy="366712"/>
          </a:xfrm>
          <a:prstGeom prst="rect">
            <a:avLst/>
          </a:prstGeom>
          <a:noFill/>
          <a:ln w="9525">
            <a:noFill/>
            <a:miter lim="800000"/>
            <a:headEnd/>
            <a:tailEnd/>
          </a:ln>
        </p:spPr>
        <p:txBody>
          <a:bodyPr lIns="91432" tIns="45716" rIns="91432" bIns="45716">
            <a:spAutoFit/>
          </a:bodyPr>
          <a:lstStyle/>
          <a:p>
            <a:pPr>
              <a:spcBef>
                <a:spcPct val="50000"/>
              </a:spcBef>
            </a:pPr>
            <a:r>
              <a:rPr lang="en-US" sz="1800">
                <a:cs typeface="Arial" pitchFamily="34" charset="0"/>
              </a:rPr>
              <a:t>Average Solar Radiation 1990-2004</a:t>
            </a:r>
          </a:p>
        </p:txBody>
      </p:sp>
      <p:sp>
        <p:nvSpPr>
          <p:cNvPr id="110599" name="Rectangle 6"/>
          <p:cNvSpPr>
            <a:spLocks noChangeArrowheads="1"/>
          </p:cNvSpPr>
          <p:nvPr/>
        </p:nvSpPr>
        <p:spPr bwMode="auto">
          <a:xfrm>
            <a:off x="4724400" y="1485900"/>
            <a:ext cx="4038600" cy="752475"/>
          </a:xfrm>
          <a:prstGeom prst="rect">
            <a:avLst/>
          </a:prstGeom>
          <a:noFill/>
          <a:ln w="9525">
            <a:noFill/>
            <a:miter lim="800000"/>
            <a:headEnd/>
            <a:tailEnd/>
          </a:ln>
        </p:spPr>
        <p:txBody>
          <a:bodyPr lIns="82479" tIns="41239" rIns="82479" bIns="41239">
            <a:spAutoFit/>
          </a:bodyPr>
          <a:lstStyle/>
          <a:p>
            <a:pPr defTabSz="825500" eaLnBrk="0" hangingPunct="0"/>
            <a:r>
              <a:rPr lang="en-US" sz="2200" i="1" dirty="0">
                <a:latin typeface="Arial" pitchFamily="34" charset="0"/>
                <a:cs typeface="Arial" pitchFamily="34" charset="0"/>
              </a:rPr>
              <a:t>Total solar energy on land </a:t>
            </a:r>
          </a:p>
          <a:p>
            <a:pPr defTabSz="825500" eaLnBrk="0" hangingPunct="0"/>
            <a:r>
              <a:rPr lang="en-US" sz="2200" i="1" dirty="0">
                <a:latin typeface="Arial" pitchFamily="34" charset="0"/>
                <a:cs typeface="Arial" pitchFamily="34" charset="0"/>
              </a:rPr>
              <a:t>= 697,000 EJ/year</a:t>
            </a:r>
          </a:p>
        </p:txBody>
      </p:sp>
      <p:sp>
        <p:nvSpPr>
          <p:cNvPr id="110600" name="Text Box 7"/>
          <p:cNvSpPr txBox="1">
            <a:spLocks noChangeArrowheads="1"/>
          </p:cNvSpPr>
          <p:nvPr/>
        </p:nvSpPr>
        <p:spPr bwMode="auto">
          <a:xfrm>
            <a:off x="4401277" y="2336800"/>
            <a:ext cx="4461014" cy="529559"/>
          </a:xfrm>
          <a:prstGeom prst="rect">
            <a:avLst/>
          </a:prstGeom>
          <a:noFill/>
          <a:ln w="9525">
            <a:noFill/>
            <a:miter lim="800000"/>
            <a:headEnd/>
            <a:tailEnd/>
          </a:ln>
        </p:spPr>
        <p:txBody>
          <a:bodyPr wrap="none" lIns="82479" tIns="41239" rIns="82479" bIns="41239">
            <a:spAutoFit/>
          </a:bodyPr>
          <a:lstStyle/>
          <a:p>
            <a:pPr algn="ctr" defTabSz="825500" eaLnBrk="0" hangingPunct="0"/>
            <a:r>
              <a:rPr lang="en-US" sz="2900" dirty="0" smtClean="0">
                <a:latin typeface="Arial" pitchFamily="34" charset="0"/>
                <a:cs typeface="Arial" pitchFamily="34" charset="0"/>
              </a:rPr>
              <a:t>1300 times world </a:t>
            </a:r>
            <a:r>
              <a:rPr lang="en-US" sz="2900" dirty="0">
                <a:latin typeface="Arial" pitchFamily="34" charset="0"/>
                <a:cs typeface="Arial" pitchFamily="34" charset="0"/>
              </a:rPr>
              <a:t>needs!</a:t>
            </a:r>
          </a:p>
        </p:txBody>
      </p:sp>
      <p:sp>
        <p:nvSpPr>
          <p:cNvPr id="110602" name="AutoShape 42"/>
          <p:cNvSpPr>
            <a:spLocks noChangeArrowheads="1"/>
          </p:cNvSpPr>
          <p:nvPr/>
        </p:nvSpPr>
        <p:spPr bwMode="auto">
          <a:xfrm>
            <a:off x="914400" y="4876800"/>
            <a:ext cx="1828800" cy="1676400"/>
          </a:xfrm>
          <a:prstGeom prst="sun">
            <a:avLst>
              <a:gd name="adj" fmla="val 25000"/>
            </a:avLst>
          </a:prstGeom>
          <a:solidFill>
            <a:srgbClr val="FFCC00"/>
          </a:solidFill>
          <a:ln w="9525">
            <a:noFill/>
            <a:miter lim="800000"/>
            <a:headEnd/>
            <a:tailEnd/>
          </a:ln>
        </p:spPr>
        <p:txBody>
          <a:bodyPr wrap="none" anchor="ctr"/>
          <a:lstStyle/>
          <a:p>
            <a:endParaRPr lang="en-US"/>
          </a:p>
        </p:txBody>
      </p:sp>
      <p:sp>
        <p:nvSpPr>
          <p:cNvPr id="10" name="Rectangle 6"/>
          <p:cNvSpPr>
            <a:spLocks noChangeArrowheads="1"/>
          </p:cNvSpPr>
          <p:nvPr/>
        </p:nvSpPr>
        <p:spPr bwMode="auto">
          <a:xfrm>
            <a:off x="339970" y="1374531"/>
            <a:ext cx="4038600" cy="3130271"/>
          </a:xfrm>
          <a:prstGeom prst="rect">
            <a:avLst/>
          </a:prstGeom>
          <a:solidFill>
            <a:schemeClr val="bg1"/>
          </a:solidFill>
          <a:ln w="9525">
            <a:noFill/>
            <a:miter lim="800000"/>
            <a:headEnd/>
            <a:tailEnd/>
          </a:ln>
        </p:spPr>
        <p:txBody>
          <a:bodyPr lIns="82479" tIns="41239" rIns="82479" bIns="41239">
            <a:spAutoFit/>
          </a:bodyPr>
          <a:lstStyle/>
          <a:p>
            <a:pPr defTabSz="825500" eaLnBrk="0" hangingPunct="0"/>
            <a:r>
              <a:rPr lang="en-US" sz="2200" i="1" dirty="0" smtClean="0">
                <a:latin typeface="Arial" pitchFamily="34" charset="0"/>
                <a:cs typeface="Arial" pitchFamily="34" charset="0"/>
              </a:rPr>
              <a:t>Current use of ~475 EJ projected to grow to 1,900 EJ by 2050</a:t>
            </a:r>
          </a:p>
          <a:p>
            <a:pPr defTabSz="825500" eaLnBrk="0" hangingPunct="0"/>
            <a:endParaRPr lang="en-US" sz="2200" i="1" dirty="0" smtClean="0">
              <a:latin typeface="Arial" pitchFamily="34" charset="0"/>
              <a:cs typeface="Arial" pitchFamily="34" charset="0"/>
            </a:endParaRPr>
          </a:p>
          <a:p>
            <a:pPr defTabSz="825500" eaLnBrk="0" hangingPunct="0"/>
            <a:r>
              <a:rPr lang="en-US" sz="2200" i="1" dirty="0" smtClean="0">
                <a:latin typeface="Arial" pitchFamily="34" charset="0"/>
                <a:cs typeface="Arial" pitchFamily="34" charset="0"/>
              </a:rPr>
              <a:t>At 0.1 % efficiency, requires 70% of all land on Earth for current needs</a:t>
            </a:r>
          </a:p>
          <a:p>
            <a:pPr defTabSz="825500" eaLnBrk="0" hangingPunct="0"/>
            <a:endParaRPr lang="en-US" sz="2200" i="1" dirty="0" smtClean="0">
              <a:latin typeface="Arial" pitchFamily="34" charset="0"/>
              <a:cs typeface="Arial" pitchFamily="34" charset="0"/>
            </a:endParaRPr>
          </a:p>
          <a:p>
            <a:pPr defTabSz="825500" eaLnBrk="0" hangingPunct="0"/>
            <a:r>
              <a:rPr lang="en-US" sz="2200" i="1" dirty="0" smtClean="0">
                <a:latin typeface="Arial" pitchFamily="34" charset="0"/>
                <a:cs typeface="Arial" pitchFamily="34" charset="0"/>
              </a:rPr>
              <a:t>For 2050, need 2.7 Earths  </a:t>
            </a:r>
            <a:endParaRPr lang="en-US" sz="2200" i="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WWN_oil"/>
          <p:cNvPicPr>
            <a:picLocks noChangeAspect="1" noChangeArrowheads="1"/>
          </p:cNvPicPr>
          <p:nvPr/>
        </p:nvPicPr>
        <p:blipFill>
          <a:blip r:embed="rId3" cstate="print"/>
          <a:srcRect/>
          <a:stretch>
            <a:fillRect/>
          </a:stretch>
        </p:blipFill>
        <p:spPr bwMode="auto">
          <a:xfrm>
            <a:off x="716696" y="1175653"/>
            <a:ext cx="3829177" cy="3608385"/>
          </a:xfrm>
          <a:prstGeom prst="rect">
            <a:avLst/>
          </a:prstGeom>
          <a:noFill/>
          <a:ln w="9525">
            <a:noFill/>
            <a:miter lim="800000"/>
            <a:headEnd/>
            <a:tailEnd/>
          </a:ln>
        </p:spPr>
      </p:pic>
      <p:pic>
        <p:nvPicPr>
          <p:cNvPr id="91138" name="Picture 2" descr="http://upload.wikimedia.org/wikipedia/commons/f/f2/PU200611_Fig1.png"/>
          <p:cNvPicPr>
            <a:picLocks noChangeAspect="1" noChangeArrowheads="1"/>
          </p:cNvPicPr>
          <p:nvPr/>
        </p:nvPicPr>
        <p:blipFill>
          <a:blip r:embed="rId4" cstate="print"/>
          <a:srcRect/>
          <a:stretch>
            <a:fillRect/>
          </a:stretch>
        </p:blipFill>
        <p:spPr bwMode="auto">
          <a:xfrm>
            <a:off x="5251269" y="1124741"/>
            <a:ext cx="3709851" cy="2840198"/>
          </a:xfrm>
          <a:prstGeom prst="rect">
            <a:avLst/>
          </a:prstGeom>
          <a:noFill/>
        </p:spPr>
      </p:pic>
      <p:pic>
        <p:nvPicPr>
          <p:cNvPr id="91141" name="Picture 5"/>
          <p:cNvPicPr>
            <a:picLocks noChangeAspect="1" noChangeArrowheads="1"/>
          </p:cNvPicPr>
          <p:nvPr/>
        </p:nvPicPr>
        <p:blipFill>
          <a:blip r:embed="rId5" cstate="print"/>
          <a:srcRect/>
          <a:stretch>
            <a:fillRect/>
          </a:stretch>
        </p:blipFill>
        <p:spPr bwMode="auto">
          <a:xfrm>
            <a:off x="4598636" y="3958047"/>
            <a:ext cx="4378133" cy="2529023"/>
          </a:xfrm>
          <a:prstGeom prst="rect">
            <a:avLst/>
          </a:prstGeom>
          <a:noFill/>
          <a:ln w="9525">
            <a:noFill/>
            <a:miter lim="800000"/>
            <a:headEnd/>
            <a:tailEnd/>
          </a:ln>
        </p:spPr>
      </p:pic>
      <p:sp>
        <p:nvSpPr>
          <p:cNvPr id="6" name="TextBox 5"/>
          <p:cNvSpPr txBox="1"/>
          <p:nvPr/>
        </p:nvSpPr>
        <p:spPr>
          <a:xfrm>
            <a:off x="4585061" y="6492236"/>
            <a:ext cx="3048079" cy="307777"/>
          </a:xfrm>
          <a:prstGeom prst="rect">
            <a:avLst/>
          </a:prstGeom>
          <a:noFill/>
        </p:spPr>
        <p:txBody>
          <a:bodyPr wrap="none" rtlCol="0">
            <a:spAutoFit/>
          </a:bodyPr>
          <a:lstStyle/>
          <a:p>
            <a:r>
              <a:rPr lang="en-US" b="0" dirty="0" smtClean="0"/>
              <a:t>J. Murray, D. King, Nature 2012, 481, 433.</a:t>
            </a:r>
            <a:endParaRPr lang="en-US" b="0" dirty="0"/>
          </a:p>
        </p:txBody>
      </p:sp>
      <p:sp>
        <p:nvSpPr>
          <p:cNvPr id="7" name="TextBox 6"/>
          <p:cNvSpPr txBox="1"/>
          <p:nvPr/>
        </p:nvSpPr>
        <p:spPr>
          <a:xfrm>
            <a:off x="245661" y="4813365"/>
            <a:ext cx="4217158" cy="1754326"/>
          </a:xfrm>
          <a:prstGeom prst="rect">
            <a:avLst/>
          </a:prstGeom>
          <a:noFill/>
        </p:spPr>
        <p:txBody>
          <a:bodyPr wrap="square" rtlCol="0">
            <a:spAutoFit/>
          </a:bodyPr>
          <a:lstStyle/>
          <a:p>
            <a:pPr algn="just"/>
            <a:r>
              <a:rPr lang="en-US" sz="1800" b="0" dirty="0" smtClean="0"/>
              <a:t>“All the easy oil and gas in the world has pretty much been found.  Now comes the harder work in finding and producing oil from more challenging environments and work areas”  William Cummings, Exxon-Mobil ,2005</a:t>
            </a:r>
          </a:p>
          <a:p>
            <a:pPr algn="just"/>
            <a:endParaRPr lang="en-US" sz="1800" b="0" dirty="0"/>
          </a:p>
        </p:txBody>
      </p:sp>
      <p:sp>
        <p:nvSpPr>
          <p:cNvPr id="8" name="Title 7"/>
          <p:cNvSpPr>
            <a:spLocks noGrp="1"/>
          </p:cNvSpPr>
          <p:nvPr>
            <p:ph type="title"/>
          </p:nvPr>
        </p:nvSpPr>
        <p:spPr>
          <a:xfrm>
            <a:off x="173037" y="112713"/>
            <a:ext cx="7612425" cy="565150"/>
          </a:xfrm>
        </p:spPr>
        <p:txBody>
          <a:bodyPr/>
          <a:lstStyle/>
          <a:p>
            <a:r>
              <a:rPr lang="en-US" dirty="0" smtClean="0"/>
              <a:t>Is There a Looming Hydrocarbon Shortage?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fade">
                                      <p:cBhvr>
                                        <p:cTn id="7" dur="2000"/>
                                        <p:tgtEl>
                                          <p:spTgt spid="78850"/>
                                        </p:tgtEl>
                                      </p:cBhvr>
                                    </p:animEffect>
                                    <p:anim calcmode="lin" valueType="num">
                                      <p:cBhvr>
                                        <p:cTn id="8" dur="2000" fill="hold"/>
                                        <p:tgtEl>
                                          <p:spTgt spid="78850"/>
                                        </p:tgtEl>
                                        <p:attrNameLst>
                                          <p:attrName>style.rotation</p:attrName>
                                        </p:attrNameLst>
                                      </p:cBhvr>
                                      <p:tavLst>
                                        <p:tav tm="0">
                                          <p:val>
                                            <p:fltVal val="720"/>
                                          </p:val>
                                        </p:tav>
                                        <p:tav tm="100000">
                                          <p:val>
                                            <p:fltVal val="0"/>
                                          </p:val>
                                        </p:tav>
                                      </p:tavLst>
                                    </p:anim>
                                    <p:anim calcmode="lin" valueType="num">
                                      <p:cBhvr>
                                        <p:cTn id="9" dur="2000" fill="hold"/>
                                        <p:tgtEl>
                                          <p:spTgt spid="78850"/>
                                        </p:tgtEl>
                                        <p:attrNameLst>
                                          <p:attrName>ppt_h</p:attrName>
                                        </p:attrNameLst>
                                      </p:cBhvr>
                                      <p:tavLst>
                                        <p:tav tm="0">
                                          <p:val>
                                            <p:fltVal val="0"/>
                                          </p:val>
                                        </p:tav>
                                        <p:tav tm="100000">
                                          <p:val>
                                            <p:strVal val="#ppt_h"/>
                                          </p:val>
                                        </p:tav>
                                      </p:tavLst>
                                    </p:anim>
                                    <p:anim calcmode="lin" valueType="num">
                                      <p:cBhvr>
                                        <p:cTn id="10" dur="2000" fill="hold"/>
                                        <p:tgtEl>
                                          <p:spTgt spid="7885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cstate="print"/>
          <a:srcRect/>
          <a:stretch>
            <a:fillRect/>
          </a:stretch>
        </p:blipFill>
        <p:spPr bwMode="auto">
          <a:xfrm>
            <a:off x="154077" y="1528357"/>
            <a:ext cx="4462345" cy="4258492"/>
          </a:xfrm>
          <a:prstGeom prst="rect">
            <a:avLst/>
          </a:prstGeom>
          <a:noFill/>
          <a:ln w="25400" algn="ctr">
            <a:noFill/>
            <a:miter lim="800000"/>
            <a:headEnd/>
            <a:tailEnd/>
          </a:ln>
        </p:spPr>
      </p:pic>
      <p:sp>
        <p:nvSpPr>
          <p:cNvPr id="3" name="TextBox 2"/>
          <p:cNvSpPr txBox="1"/>
          <p:nvPr/>
        </p:nvSpPr>
        <p:spPr>
          <a:xfrm>
            <a:off x="4660906" y="4382290"/>
            <a:ext cx="4217158" cy="1938992"/>
          </a:xfrm>
          <a:prstGeom prst="rect">
            <a:avLst/>
          </a:prstGeom>
          <a:noFill/>
        </p:spPr>
        <p:txBody>
          <a:bodyPr wrap="square" rtlCol="0">
            <a:spAutoFit/>
          </a:bodyPr>
          <a:lstStyle/>
          <a:p>
            <a:pPr algn="just"/>
            <a:r>
              <a:rPr lang="en-US" sz="2400" b="0" dirty="0" smtClean="0"/>
              <a:t>“The Earth’s supply of hydrocarbons is almost infinite.”  Clive Mather, CEO Shell Canada, referring to oil sands and </a:t>
            </a:r>
            <a:r>
              <a:rPr lang="en-US" sz="2400" b="0" dirty="0" err="1" smtClean="0"/>
              <a:t>shales</a:t>
            </a:r>
            <a:r>
              <a:rPr lang="en-US" sz="2400" b="0" dirty="0" smtClean="0"/>
              <a:t>.</a:t>
            </a:r>
          </a:p>
          <a:p>
            <a:endParaRPr lang="en-US" sz="2400" b="0" dirty="0"/>
          </a:p>
        </p:txBody>
      </p:sp>
      <p:pic>
        <p:nvPicPr>
          <p:cNvPr id="89090" name="Picture 2" descr="http://lynnrockets.files.wordpress.com/2010/06/drillbabydrill.jpg"/>
          <p:cNvPicPr>
            <a:picLocks noChangeAspect="1" noChangeArrowheads="1"/>
          </p:cNvPicPr>
          <p:nvPr/>
        </p:nvPicPr>
        <p:blipFill>
          <a:blip r:embed="rId4" cstate="print"/>
          <a:srcRect/>
          <a:stretch>
            <a:fillRect/>
          </a:stretch>
        </p:blipFill>
        <p:spPr bwMode="auto">
          <a:xfrm>
            <a:off x="5615849" y="1658665"/>
            <a:ext cx="2371725" cy="2476501"/>
          </a:xfrm>
          <a:prstGeom prst="rect">
            <a:avLst/>
          </a:prstGeom>
          <a:noFill/>
        </p:spPr>
      </p:pic>
      <p:sp>
        <p:nvSpPr>
          <p:cNvPr id="5" name="Title 4"/>
          <p:cNvSpPr>
            <a:spLocks noGrp="1"/>
          </p:cNvSpPr>
          <p:nvPr>
            <p:ph type="title"/>
          </p:nvPr>
        </p:nvSpPr>
        <p:spPr/>
        <p:txBody>
          <a:bodyPr/>
          <a:lstStyle/>
          <a:p>
            <a:r>
              <a:rPr lang="en-US" dirty="0" smtClean="0"/>
              <a:t>Or Not?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fade">
                                      <p:cBhvr>
                                        <p:cTn id="7" dur="2000"/>
                                        <p:tgtEl>
                                          <p:spTgt spid="79874"/>
                                        </p:tgtEl>
                                      </p:cBhvr>
                                    </p:animEffect>
                                    <p:anim calcmode="lin" valueType="num">
                                      <p:cBhvr>
                                        <p:cTn id="8" dur="2000" fill="hold"/>
                                        <p:tgtEl>
                                          <p:spTgt spid="79874"/>
                                        </p:tgtEl>
                                        <p:attrNameLst>
                                          <p:attrName>style.rotation</p:attrName>
                                        </p:attrNameLst>
                                      </p:cBhvr>
                                      <p:tavLst>
                                        <p:tav tm="0">
                                          <p:val>
                                            <p:fltVal val="720"/>
                                          </p:val>
                                        </p:tav>
                                        <p:tav tm="100000">
                                          <p:val>
                                            <p:fltVal val="0"/>
                                          </p:val>
                                        </p:tav>
                                      </p:tavLst>
                                    </p:anim>
                                    <p:anim calcmode="lin" valueType="num">
                                      <p:cBhvr>
                                        <p:cTn id="9" dur="2000" fill="hold"/>
                                        <p:tgtEl>
                                          <p:spTgt spid="79874"/>
                                        </p:tgtEl>
                                        <p:attrNameLst>
                                          <p:attrName>ppt_h</p:attrName>
                                        </p:attrNameLst>
                                      </p:cBhvr>
                                      <p:tavLst>
                                        <p:tav tm="0">
                                          <p:val>
                                            <p:fltVal val="0"/>
                                          </p:val>
                                        </p:tav>
                                        <p:tav tm="100000">
                                          <p:val>
                                            <p:strVal val="#ppt_h"/>
                                          </p:val>
                                        </p:tav>
                                      </p:tavLst>
                                    </p:anim>
                                    <p:anim calcmode="lin" valueType="num">
                                      <p:cBhvr>
                                        <p:cTn id="10" dur="2000" fill="hold"/>
                                        <p:tgtEl>
                                          <p:spTgt spid="7987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Headwinds - Shale Gas</a:t>
            </a:r>
            <a:endParaRPr lang="en-US" dirty="0"/>
          </a:p>
        </p:txBody>
      </p:sp>
      <p:sp>
        <p:nvSpPr>
          <p:cNvPr id="3" name="Content Placeholder 2"/>
          <p:cNvSpPr>
            <a:spLocks noGrp="1"/>
          </p:cNvSpPr>
          <p:nvPr>
            <p:ph idx="1"/>
          </p:nvPr>
        </p:nvSpPr>
        <p:spPr>
          <a:xfrm>
            <a:off x="212725" y="1248634"/>
            <a:ext cx="5210175" cy="3657600"/>
          </a:xfrm>
        </p:spPr>
        <p:txBody>
          <a:bodyPr/>
          <a:lstStyle/>
          <a:p>
            <a:pPr marL="287338" indent="-287338">
              <a:lnSpc>
                <a:spcPts val="2300"/>
              </a:lnSpc>
              <a:spcBef>
                <a:spcPts val="0"/>
              </a:spcBef>
            </a:pPr>
            <a:r>
              <a:rPr lang="en-US" sz="1600" dirty="0" smtClean="0"/>
              <a:t>Explosive growth of shale gas will have implications for US energy policy, </a:t>
            </a:r>
            <a:r>
              <a:rPr lang="en-US" sz="1600" dirty="0" err="1" smtClean="0"/>
              <a:t>renewables</a:t>
            </a:r>
            <a:r>
              <a:rPr lang="en-US" sz="1600" dirty="0" smtClean="0"/>
              <a:t>.</a:t>
            </a:r>
          </a:p>
          <a:p>
            <a:r>
              <a:rPr lang="en-US" sz="1600" dirty="0" smtClean="0"/>
              <a:t>Current glut of natural gas (CH</a:t>
            </a:r>
            <a:r>
              <a:rPr lang="en-US" sz="1600" baseline="-25000" dirty="0" smtClean="0"/>
              <a:t>4</a:t>
            </a:r>
            <a:r>
              <a:rPr lang="en-US" sz="1600" dirty="0" smtClean="0"/>
              <a:t>) has led to lowest prices in decades.  $15.38/MBTU (2005)  -  &lt;$2.30 today</a:t>
            </a:r>
          </a:p>
          <a:p>
            <a:r>
              <a:rPr lang="en-US" sz="1600" dirty="0" smtClean="0"/>
              <a:t>Downward pressure on transportation fuels, especially for trucks.</a:t>
            </a:r>
          </a:p>
          <a:p>
            <a:r>
              <a:rPr lang="en-US" sz="1600" dirty="0" smtClean="0"/>
              <a:t>Glut of by-product ethane – 4 major new crackers announced (3 US Gulf coast), 4 major plant expansions.</a:t>
            </a:r>
            <a:br>
              <a:rPr lang="en-US" sz="1600" dirty="0" smtClean="0"/>
            </a:br>
            <a:r>
              <a:rPr lang="en-US" sz="1600" dirty="0" smtClean="0"/>
              <a:t/>
            </a:r>
            <a:br>
              <a:rPr lang="en-US" sz="1600" dirty="0" smtClean="0"/>
            </a:br>
            <a:endParaRPr lang="en-US" sz="1600" dirty="0" smtClean="0"/>
          </a:p>
          <a:p>
            <a:r>
              <a:rPr lang="en-US" sz="1600" dirty="0" smtClean="0"/>
              <a:t>There is an abundance of fossil carbon in sinks</a:t>
            </a:r>
          </a:p>
          <a:p>
            <a:pPr lvl="1"/>
            <a:r>
              <a:rPr lang="en-US" sz="1400" dirty="0" smtClean="0"/>
              <a:t>Every O</a:t>
            </a:r>
            <a:r>
              <a:rPr lang="en-US" sz="1400" baseline="-25000" dirty="0" smtClean="0"/>
              <a:t>2</a:t>
            </a:r>
            <a:r>
              <a:rPr lang="en-US" sz="1400" dirty="0" smtClean="0"/>
              <a:t> molecule in atmosphere balanced by a stored carbon atom.</a:t>
            </a:r>
          </a:p>
          <a:p>
            <a:pPr lvl="1"/>
            <a:r>
              <a:rPr lang="en-US" sz="1400" dirty="0" smtClean="0"/>
              <a:t>We have used ~0.095% of atmospheric O</a:t>
            </a:r>
            <a:r>
              <a:rPr lang="en-US" sz="1400" baseline="-25000" dirty="0" smtClean="0"/>
              <a:t>2</a:t>
            </a:r>
            <a:r>
              <a:rPr lang="en-US" sz="1400" dirty="0" smtClean="0"/>
              <a:t> since preindustrial times (potential for 1000X more fossil carbon available.</a:t>
            </a:r>
          </a:p>
        </p:txBody>
      </p:sp>
      <p:sp>
        <p:nvSpPr>
          <p:cNvPr id="4" name="Slide Number Placeholder 3"/>
          <p:cNvSpPr>
            <a:spLocks noGrp="1"/>
          </p:cNvSpPr>
          <p:nvPr>
            <p:ph type="sldNum" sz="quarter" idx="10"/>
          </p:nvPr>
        </p:nvSpPr>
        <p:spPr/>
        <p:txBody>
          <a:bodyPr/>
          <a:lstStyle/>
          <a:p>
            <a:pPr>
              <a:defRPr/>
            </a:pPr>
            <a:r>
              <a:rPr lang="en-GB" smtClean="0"/>
              <a:t>Slide  </a:t>
            </a:r>
            <a:fld id="{5D56CD46-F082-44AB-BD68-EEBC3200C1BD}" type="slidenum">
              <a:rPr lang="en-GB" smtClean="0"/>
              <a:pPr>
                <a:defRPr/>
              </a:pPr>
              <a:t>23</a:t>
            </a:fld>
            <a:endParaRPr lang="en-GB"/>
          </a:p>
        </p:txBody>
      </p:sp>
      <p:pic>
        <p:nvPicPr>
          <p:cNvPr id="140292" name="Picture 4" descr="http://1.bp.blogspot.com/-rVxtITANCu4/TbYi51_kYTI/AAAAAAAAByQ/NCqjWftzfBw/s1600/shale_gas_extraction.jpg"/>
          <p:cNvPicPr>
            <a:picLocks noChangeAspect="1" noChangeArrowheads="1"/>
          </p:cNvPicPr>
          <p:nvPr/>
        </p:nvPicPr>
        <p:blipFill>
          <a:blip r:embed="rId3" cstate="print"/>
          <a:srcRect/>
          <a:stretch>
            <a:fillRect/>
          </a:stretch>
        </p:blipFill>
        <p:spPr bwMode="auto">
          <a:xfrm>
            <a:off x="5858240" y="1151730"/>
            <a:ext cx="2841624" cy="2188051"/>
          </a:xfrm>
          <a:prstGeom prst="rect">
            <a:avLst/>
          </a:prstGeom>
          <a:noFill/>
        </p:spPr>
      </p:pic>
      <p:pic>
        <p:nvPicPr>
          <p:cNvPr id="140294" name="Picture 6" descr="C:\Users\u077392\Documents\seminars\2012 CCI Solar\Shale Gas from USEIA.jpg"/>
          <p:cNvPicPr>
            <a:picLocks noChangeAspect="1" noChangeArrowheads="1"/>
          </p:cNvPicPr>
          <p:nvPr/>
        </p:nvPicPr>
        <p:blipFill>
          <a:blip r:embed="rId4" cstate="print"/>
          <a:srcRect/>
          <a:stretch>
            <a:fillRect/>
          </a:stretch>
        </p:blipFill>
        <p:spPr bwMode="auto">
          <a:xfrm>
            <a:off x="5697415" y="3527621"/>
            <a:ext cx="3279531" cy="2596295"/>
          </a:xfrm>
          <a:prstGeom prst="rect">
            <a:avLst/>
          </a:prstGeom>
          <a:noFill/>
          <a:ln>
            <a:solidFill>
              <a:schemeClr val="tx1"/>
            </a:solidFill>
          </a:ln>
        </p:spPr>
      </p:pic>
      <p:graphicFrame>
        <p:nvGraphicFramePr>
          <p:cNvPr id="5" name="Object 6"/>
          <p:cNvGraphicFramePr>
            <a:graphicFrameLocks noChangeAspect="1"/>
          </p:cNvGraphicFramePr>
          <p:nvPr/>
        </p:nvGraphicFramePr>
        <p:xfrm>
          <a:off x="818100" y="3992046"/>
          <a:ext cx="3862387" cy="276225"/>
        </p:xfrm>
        <a:graphic>
          <a:graphicData uri="http://schemas.openxmlformats.org/presentationml/2006/ole">
            <p:oleObj spid="_x0000_s140294" name="CS ChemDraw Drawing" r:id="rId5" imgW="3862890" imgH="275506" progId="">
              <p:embed/>
            </p:oleObj>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of Solar Energy*</a:t>
            </a:r>
            <a:endParaRPr lang="en-US" dirty="0"/>
          </a:p>
        </p:txBody>
      </p:sp>
      <p:graphicFrame>
        <p:nvGraphicFramePr>
          <p:cNvPr id="6" name="Content Placeholder 5"/>
          <p:cNvGraphicFramePr>
            <a:graphicFrameLocks noGrp="1"/>
          </p:cNvGraphicFramePr>
          <p:nvPr>
            <p:ph idx="1"/>
          </p:nvPr>
        </p:nvGraphicFramePr>
        <p:xfrm>
          <a:off x="847725" y="1115263"/>
          <a:ext cx="7369175" cy="3556000"/>
        </p:xfrm>
        <a:graphic>
          <a:graphicData uri="http://schemas.openxmlformats.org/drawingml/2006/table">
            <a:tbl>
              <a:tblPr firstRow="1" bandRow="1">
                <a:tableStyleId>{5C22544A-7EE6-4342-B048-85BDC9FD1C3A}</a:tableStyleId>
              </a:tblPr>
              <a:tblGrid>
                <a:gridCol w="3482975"/>
                <a:gridCol w="1016000"/>
                <a:gridCol w="939800"/>
                <a:gridCol w="990600"/>
                <a:gridCol w="939800"/>
              </a:tblGrid>
              <a:tr h="370840">
                <a:tc>
                  <a:txBody>
                    <a:bodyPr/>
                    <a:lstStyle/>
                    <a:p>
                      <a:r>
                        <a:rPr lang="en-US" dirty="0" smtClean="0"/>
                        <a:t>Efficiency</a:t>
                      </a:r>
                      <a:endParaRPr lang="en-US" dirty="0"/>
                    </a:p>
                  </a:txBody>
                  <a:tcPr/>
                </a:tc>
                <a:tc>
                  <a:txBody>
                    <a:bodyPr/>
                    <a:lstStyle/>
                    <a:p>
                      <a:pPr algn="ctr"/>
                      <a:r>
                        <a:rPr lang="en-US" dirty="0" smtClean="0"/>
                        <a:t>100%</a:t>
                      </a:r>
                      <a:endParaRPr lang="en-US" dirty="0"/>
                    </a:p>
                  </a:txBody>
                  <a:tcPr/>
                </a:tc>
                <a:tc>
                  <a:txBody>
                    <a:bodyPr/>
                    <a:lstStyle/>
                    <a:p>
                      <a:pPr algn="ctr"/>
                      <a:r>
                        <a:rPr lang="en-US" dirty="0" smtClean="0"/>
                        <a:t>20%</a:t>
                      </a:r>
                      <a:endParaRPr lang="en-US" dirty="0"/>
                    </a:p>
                  </a:txBody>
                  <a:tcPr/>
                </a:tc>
                <a:tc>
                  <a:txBody>
                    <a:bodyPr/>
                    <a:lstStyle/>
                    <a:p>
                      <a:pPr algn="ctr"/>
                      <a:r>
                        <a:rPr lang="en-US" dirty="0" smtClean="0"/>
                        <a:t>10%</a:t>
                      </a:r>
                      <a:endParaRPr lang="en-US" dirty="0"/>
                    </a:p>
                  </a:txBody>
                  <a:tcPr/>
                </a:tc>
                <a:tc>
                  <a:txBody>
                    <a:bodyPr/>
                    <a:lstStyle/>
                    <a:p>
                      <a:pPr algn="ctr"/>
                      <a:r>
                        <a:rPr lang="en-US" dirty="0" smtClean="0"/>
                        <a:t>5%</a:t>
                      </a:r>
                      <a:endParaRPr lang="en-US" dirty="0"/>
                    </a:p>
                  </a:txBody>
                  <a:tcPr/>
                </a:tc>
              </a:tr>
              <a:tr h="371727">
                <a:tc>
                  <a:txBody>
                    <a:bodyPr/>
                    <a:lstStyle/>
                    <a:p>
                      <a:r>
                        <a:rPr lang="en-US" dirty="0" smtClean="0"/>
                        <a:t>Electricity</a:t>
                      </a:r>
                      <a:r>
                        <a:rPr lang="en-US" baseline="0" dirty="0" smtClean="0"/>
                        <a:t> value, per day</a:t>
                      </a:r>
                      <a:r>
                        <a:rPr lang="en-US" sz="4000" baseline="12000" dirty="0" smtClean="0"/>
                        <a:t>.</a:t>
                      </a:r>
                      <a:r>
                        <a:rPr lang="en-US" baseline="0" dirty="0" smtClean="0"/>
                        <a:t>m</a:t>
                      </a:r>
                      <a:r>
                        <a:rPr lang="en-US" baseline="30000" dirty="0" smtClean="0"/>
                        <a:t>2</a:t>
                      </a:r>
                      <a:endParaRPr lang="en-US" dirty="0"/>
                    </a:p>
                  </a:txBody>
                  <a:tcPr/>
                </a:tc>
                <a:tc>
                  <a:txBody>
                    <a:bodyPr/>
                    <a:lstStyle/>
                    <a:p>
                      <a:pPr algn="ctr"/>
                      <a:r>
                        <a:rPr lang="en-US" dirty="0" smtClean="0"/>
                        <a:t>$0.59</a:t>
                      </a:r>
                      <a:endParaRPr lang="en-US" dirty="0"/>
                    </a:p>
                  </a:txBody>
                  <a:tcPr/>
                </a:tc>
                <a:tc>
                  <a:txBody>
                    <a:bodyPr/>
                    <a:lstStyle/>
                    <a:p>
                      <a:pPr algn="ctr"/>
                      <a:r>
                        <a:rPr lang="en-US" dirty="0" smtClean="0"/>
                        <a:t>$0.12</a:t>
                      </a:r>
                      <a:endParaRPr lang="en-US" dirty="0"/>
                    </a:p>
                  </a:txBody>
                  <a:tcPr/>
                </a:tc>
                <a:tc>
                  <a:txBody>
                    <a:bodyPr/>
                    <a:lstStyle/>
                    <a:p>
                      <a:pPr algn="ctr"/>
                      <a:r>
                        <a:rPr lang="en-US" dirty="0" smtClean="0"/>
                        <a:t>$0.06</a:t>
                      </a:r>
                      <a:endParaRPr lang="en-US" dirty="0"/>
                    </a:p>
                  </a:txBody>
                  <a:tcPr/>
                </a:tc>
                <a:tc>
                  <a:txBody>
                    <a:bodyPr/>
                    <a:lstStyle/>
                    <a:p>
                      <a:pPr algn="ctr"/>
                      <a:r>
                        <a:rPr lang="en-US" dirty="0" smtClean="0"/>
                        <a:t>$0.03</a:t>
                      </a:r>
                      <a:endParaRPr lang="en-US" dirty="0"/>
                    </a:p>
                  </a:txBody>
                  <a:tcPr/>
                </a:tc>
              </a:tr>
              <a:tr h="454458">
                <a:tc>
                  <a:txBody>
                    <a:bodyPr/>
                    <a:lstStyle/>
                    <a:p>
                      <a:r>
                        <a:rPr lang="en-US" dirty="0" smtClean="0"/>
                        <a:t>H</a:t>
                      </a:r>
                      <a:r>
                        <a:rPr lang="en-US" baseline="-25000" dirty="0" smtClean="0"/>
                        <a:t>2</a:t>
                      </a:r>
                      <a:r>
                        <a:rPr lang="en-US" dirty="0" smtClean="0"/>
                        <a:t>,</a:t>
                      </a:r>
                      <a:r>
                        <a:rPr lang="en-US" baseline="0" dirty="0" smtClean="0"/>
                        <a:t> g/day</a:t>
                      </a:r>
                      <a:r>
                        <a:rPr lang="en-US" sz="4000" baseline="12000" dirty="0" smtClean="0"/>
                        <a:t>.</a:t>
                      </a:r>
                      <a:r>
                        <a:rPr lang="en-US" baseline="0" dirty="0" smtClean="0"/>
                        <a:t>m</a:t>
                      </a:r>
                      <a:r>
                        <a:rPr lang="en-US" baseline="30000" dirty="0" smtClean="0"/>
                        <a:t>2</a:t>
                      </a:r>
                      <a:endParaRPr lang="en-US" baseline="30000" dirty="0"/>
                    </a:p>
                  </a:txBody>
                  <a:tcPr/>
                </a:tc>
                <a:tc>
                  <a:txBody>
                    <a:bodyPr/>
                    <a:lstStyle/>
                    <a:p>
                      <a:pPr algn="ctr"/>
                      <a:r>
                        <a:rPr lang="en-US" dirty="0" smtClean="0"/>
                        <a:t>127 g</a:t>
                      </a:r>
                      <a:endParaRPr lang="en-US" dirty="0"/>
                    </a:p>
                  </a:txBody>
                  <a:tcPr/>
                </a:tc>
                <a:tc>
                  <a:txBody>
                    <a:bodyPr/>
                    <a:lstStyle/>
                    <a:p>
                      <a:pPr algn="ctr"/>
                      <a:r>
                        <a:rPr lang="en-US" dirty="0" smtClean="0"/>
                        <a:t>25.4 g</a:t>
                      </a:r>
                      <a:endParaRPr lang="en-US" dirty="0"/>
                    </a:p>
                  </a:txBody>
                  <a:tcPr/>
                </a:tc>
                <a:tc>
                  <a:txBody>
                    <a:bodyPr/>
                    <a:lstStyle/>
                    <a:p>
                      <a:pPr algn="ctr"/>
                      <a:r>
                        <a:rPr lang="en-US" dirty="0" smtClean="0"/>
                        <a:t>12.7 g</a:t>
                      </a:r>
                      <a:endParaRPr lang="en-US" dirty="0"/>
                    </a:p>
                  </a:txBody>
                  <a:tcPr/>
                </a:tc>
                <a:tc>
                  <a:txBody>
                    <a:bodyPr/>
                    <a:lstStyle/>
                    <a:p>
                      <a:pPr algn="ctr"/>
                      <a:r>
                        <a:rPr lang="en-US" dirty="0" smtClean="0"/>
                        <a:t>6.3 g</a:t>
                      </a:r>
                      <a:endParaRPr lang="en-US" dirty="0"/>
                    </a:p>
                  </a:txBody>
                  <a:tcPr/>
                </a:tc>
              </a:tr>
              <a:tr h="370840">
                <a:tc>
                  <a:txBody>
                    <a:bodyPr/>
                    <a:lstStyle/>
                    <a:p>
                      <a:r>
                        <a:rPr lang="en-US" dirty="0" smtClean="0"/>
                        <a:t>H</a:t>
                      </a:r>
                      <a:r>
                        <a:rPr lang="en-US" baseline="-25000" dirty="0" smtClean="0"/>
                        <a:t>2</a:t>
                      </a:r>
                      <a:r>
                        <a:rPr lang="en-US" dirty="0" smtClean="0"/>
                        <a:t> value, $</a:t>
                      </a:r>
                      <a:endParaRPr lang="en-US" dirty="0"/>
                    </a:p>
                  </a:txBody>
                  <a:tcPr/>
                </a:tc>
                <a:tc>
                  <a:txBody>
                    <a:bodyPr/>
                    <a:lstStyle/>
                    <a:p>
                      <a:pPr algn="ctr"/>
                      <a:r>
                        <a:rPr lang="en-US" dirty="0" smtClean="0"/>
                        <a:t>$0.14</a:t>
                      </a:r>
                      <a:endParaRPr lang="en-US" dirty="0"/>
                    </a:p>
                  </a:txBody>
                  <a:tcPr/>
                </a:tc>
                <a:tc>
                  <a:txBody>
                    <a:bodyPr/>
                    <a:lstStyle/>
                    <a:p>
                      <a:pPr algn="ctr"/>
                      <a:r>
                        <a:rPr lang="en-US" dirty="0" smtClean="0"/>
                        <a:t>$.028</a:t>
                      </a:r>
                      <a:endParaRPr lang="en-US" dirty="0"/>
                    </a:p>
                  </a:txBody>
                  <a:tcPr/>
                </a:tc>
                <a:tc>
                  <a:txBody>
                    <a:bodyPr/>
                    <a:lstStyle/>
                    <a:p>
                      <a:pPr algn="ctr"/>
                      <a:r>
                        <a:rPr lang="en-US" dirty="0" smtClean="0"/>
                        <a:t>$0.014</a:t>
                      </a:r>
                      <a:endParaRPr lang="en-US" dirty="0"/>
                    </a:p>
                  </a:txBody>
                  <a:tcPr/>
                </a:tc>
                <a:tc>
                  <a:txBody>
                    <a:bodyPr/>
                    <a:lstStyle/>
                    <a:p>
                      <a:pPr algn="ctr"/>
                      <a:r>
                        <a:rPr lang="en-US" dirty="0" smtClean="0"/>
                        <a:t>$0.007</a:t>
                      </a:r>
                      <a:endParaRPr lang="en-US" dirty="0"/>
                    </a:p>
                  </a:txBody>
                  <a:tcPr/>
                </a:tc>
              </a:tr>
              <a:tr h="370840">
                <a:tc>
                  <a:txBody>
                    <a:bodyPr/>
                    <a:lstStyle/>
                    <a:p>
                      <a:r>
                        <a:rPr lang="en-US" dirty="0" smtClean="0"/>
                        <a:t>H</a:t>
                      </a:r>
                      <a:r>
                        <a:rPr lang="en-US" baseline="-25000" dirty="0" smtClean="0"/>
                        <a:t>2</a:t>
                      </a:r>
                      <a:r>
                        <a:rPr lang="en-US" baseline="0" dirty="0" smtClean="0"/>
                        <a:t> volume, STP, gallons/day</a:t>
                      </a:r>
                      <a:r>
                        <a:rPr lang="en-US" sz="4000" baseline="12000" dirty="0" smtClean="0"/>
                        <a:t>.</a:t>
                      </a:r>
                      <a:r>
                        <a:rPr lang="en-US" baseline="0" dirty="0" smtClean="0"/>
                        <a:t>m</a:t>
                      </a:r>
                      <a:r>
                        <a:rPr lang="en-US" baseline="30000" dirty="0" smtClean="0"/>
                        <a:t>2</a:t>
                      </a:r>
                      <a:endParaRPr lang="en-US" baseline="30000" dirty="0"/>
                    </a:p>
                  </a:txBody>
                  <a:tcPr/>
                </a:tc>
                <a:tc>
                  <a:txBody>
                    <a:bodyPr/>
                    <a:lstStyle/>
                    <a:p>
                      <a:pPr algn="ctr"/>
                      <a:r>
                        <a:rPr lang="en-US" dirty="0" smtClean="0"/>
                        <a:t>376</a:t>
                      </a:r>
                      <a:endParaRPr lang="en-US" dirty="0"/>
                    </a:p>
                  </a:txBody>
                  <a:tcPr/>
                </a:tc>
                <a:tc>
                  <a:txBody>
                    <a:bodyPr/>
                    <a:lstStyle/>
                    <a:p>
                      <a:pPr algn="ctr"/>
                      <a:r>
                        <a:rPr lang="en-US" dirty="0" smtClean="0"/>
                        <a:t>76</a:t>
                      </a:r>
                      <a:endParaRPr lang="en-US" dirty="0"/>
                    </a:p>
                  </a:txBody>
                  <a:tcPr/>
                </a:tc>
                <a:tc>
                  <a:txBody>
                    <a:bodyPr/>
                    <a:lstStyle/>
                    <a:p>
                      <a:pPr algn="ctr"/>
                      <a:r>
                        <a:rPr lang="en-US" dirty="0" smtClean="0"/>
                        <a:t>38</a:t>
                      </a:r>
                      <a:endParaRPr lang="en-US" dirty="0"/>
                    </a:p>
                  </a:txBody>
                  <a:tcPr/>
                </a:tc>
                <a:tc>
                  <a:txBody>
                    <a:bodyPr/>
                    <a:lstStyle/>
                    <a:p>
                      <a:pPr algn="ctr"/>
                      <a:r>
                        <a:rPr lang="en-US" dirty="0" smtClean="0"/>
                        <a:t>19</a:t>
                      </a:r>
                      <a:endParaRPr lang="en-US" dirty="0"/>
                    </a:p>
                  </a:txBody>
                  <a:tcPr/>
                </a:tc>
              </a:tr>
              <a:tr h="370840">
                <a:tc gridSpan="5">
                  <a:txBody>
                    <a:bodyPr/>
                    <a:lstStyle/>
                    <a:p>
                      <a:pPr algn="ctr"/>
                      <a:r>
                        <a:rPr lang="en-US" sz="1600" b="1" baseline="0" dirty="0" smtClean="0"/>
                        <a:t/>
                      </a:r>
                      <a:br>
                        <a:rPr lang="en-US" sz="1600" b="1" baseline="0" dirty="0" smtClean="0"/>
                      </a:br>
                      <a:r>
                        <a:rPr lang="en-US" sz="1600" b="1" baseline="0" dirty="0" smtClean="0"/>
                        <a:t>Maximum System Price Required to Achieve 10-year Payback, incl. BOS</a:t>
                      </a:r>
                      <a:endParaRPr lang="en-US" sz="1600" b="1" baseline="0" dirty="0"/>
                    </a:p>
                  </a:txBody>
                  <a:tcPr>
                    <a:no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70840">
                <a:tc>
                  <a:txBody>
                    <a:bodyPr/>
                    <a:lstStyle/>
                    <a:p>
                      <a:r>
                        <a:rPr lang="en-US" baseline="0" dirty="0" smtClean="0"/>
                        <a:t>PV Electricity, per m</a:t>
                      </a:r>
                      <a:r>
                        <a:rPr lang="en-US" baseline="30000" dirty="0" smtClean="0"/>
                        <a:t>2</a:t>
                      </a:r>
                      <a:endParaRPr lang="en-US" baseline="30000" dirty="0"/>
                    </a:p>
                  </a:txBody>
                  <a:tcPr/>
                </a:tc>
                <a:tc>
                  <a:txBody>
                    <a:bodyPr/>
                    <a:lstStyle/>
                    <a:p>
                      <a:pPr algn="ctr"/>
                      <a:r>
                        <a:rPr lang="en-US" baseline="0" dirty="0" smtClean="0"/>
                        <a:t>$2153</a:t>
                      </a:r>
                      <a:endParaRPr lang="en-US" baseline="0" dirty="0"/>
                    </a:p>
                  </a:txBody>
                  <a:tcPr/>
                </a:tc>
                <a:tc>
                  <a:txBody>
                    <a:bodyPr/>
                    <a:lstStyle/>
                    <a:p>
                      <a:pPr algn="ctr"/>
                      <a:r>
                        <a:rPr lang="en-US" baseline="0" dirty="0" smtClean="0"/>
                        <a:t>$430</a:t>
                      </a:r>
                      <a:endParaRPr lang="en-US" baseline="0" dirty="0"/>
                    </a:p>
                  </a:txBody>
                  <a:tcPr/>
                </a:tc>
                <a:tc>
                  <a:txBody>
                    <a:bodyPr/>
                    <a:lstStyle/>
                    <a:p>
                      <a:pPr algn="ctr"/>
                      <a:r>
                        <a:rPr lang="en-US" baseline="0" dirty="0" smtClean="0"/>
                        <a:t>$215</a:t>
                      </a:r>
                      <a:endParaRPr lang="en-US" baseline="0" dirty="0"/>
                    </a:p>
                  </a:txBody>
                  <a:tcPr/>
                </a:tc>
                <a:tc>
                  <a:txBody>
                    <a:bodyPr/>
                    <a:lstStyle/>
                    <a:p>
                      <a:pPr algn="ctr"/>
                      <a:r>
                        <a:rPr lang="en-US" baseline="0" dirty="0" smtClean="0"/>
                        <a:t>$107</a:t>
                      </a:r>
                      <a:endParaRPr lang="en-US" baseline="0" dirty="0"/>
                    </a:p>
                  </a:txBody>
                  <a:tcPr/>
                </a:tc>
              </a:tr>
              <a:tr h="370840">
                <a:tc>
                  <a:txBody>
                    <a:bodyPr/>
                    <a:lstStyle/>
                    <a:p>
                      <a:r>
                        <a:rPr lang="en-US" baseline="0" dirty="0" smtClean="0"/>
                        <a:t>Solar H</a:t>
                      </a:r>
                      <a:r>
                        <a:rPr lang="en-US" baseline="-25000" dirty="0" smtClean="0"/>
                        <a:t>2</a:t>
                      </a:r>
                      <a:r>
                        <a:rPr lang="en-US" baseline="0" dirty="0" smtClean="0"/>
                        <a:t>, per m</a:t>
                      </a:r>
                      <a:r>
                        <a:rPr lang="en-US" baseline="30000" dirty="0" smtClean="0"/>
                        <a:t>2</a:t>
                      </a:r>
                      <a:endParaRPr lang="en-US" baseline="-25000" dirty="0"/>
                    </a:p>
                  </a:txBody>
                  <a:tcPr/>
                </a:tc>
                <a:tc>
                  <a:txBody>
                    <a:bodyPr/>
                    <a:lstStyle/>
                    <a:p>
                      <a:pPr algn="ctr"/>
                      <a:r>
                        <a:rPr lang="en-US" baseline="0" dirty="0" smtClean="0"/>
                        <a:t>$511</a:t>
                      </a:r>
                      <a:endParaRPr lang="en-US" baseline="0" dirty="0"/>
                    </a:p>
                  </a:txBody>
                  <a:tcPr/>
                </a:tc>
                <a:tc>
                  <a:txBody>
                    <a:bodyPr/>
                    <a:lstStyle/>
                    <a:p>
                      <a:pPr algn="ctr"/>
                      <a:r>
                        <a:rPr lang="en-US" baseline="0" dirty="0" smtClean="0"/>
                        <a:t>$102</a:t>
                      </a:r>
                      <a:endParaRPr lang="en-US" baseline="0" dirty="0"/>
                    </a:p>
                  </a:txBody>
                  <a:tcPr/>
                </a:tc>
                <a:tc>
                  <a:txBody>
                    <a:bodyPr/>
                    <a:lstStyle/>
                    <a:p>
                      <a:pPr algn="ctr"/>
                      <a:r>
                        <a:rPr lang="en-US" baseline="0" dirty="0" smtClean="0"/>
                        <a:t>$51</a:t>
                      </a:r>
                      <a:endParaRPr lang="en-US" baseline="0" dirty="0"/>
                    </a:p>
                  </a:txBody>
                  <a:tcPr/>
                </a:tc>
                <a:tc>
                  <a:txBody>
                    <a:bodyPr/>
                    <a:lstStyle/>
                    <a:p>
                      <a:pPr algn="ctr"/>
                      <a:r>
                        <a:rPr lang="en-US" baseline="0" dirty="0" smtClean="0"/>
                        <a:t>$25</a:t>
                      </a:r>
                      <a:endParaRPr lang="en-US" baseline="0" dirty="0"/>
                    </a:p>
                  </a:txBody>
                  <a:tcPr/>
                </a:tc>
              </a:tr>
            </a:tbl>
          </a:graphicData>
        </a:graphic>
      </p:graphicFrame>
      <p:sp>
        <p:nvSpPr>
          <p:cNvPr id="4" name="Slide Number Placeholder 3"/>
          <p:cNvSpPr>
            <a:spLocks noGrp="1"/>
          </p:cNvSpPr>
          <p:nvPr>
            <p:ph type="sldNum" sz="quarter" idx="10"/>
          </p:nvPr>
        </p:nvSpPr>
        <p:spPr/>
        <p:txBody>
          <a:bodyPr/>
          <a:lstStyle/>
          <a:p>
            <a:pPr>
              <a:defRPr/>
            </a:pPr>
            <a:r>
              <a:rPr lang="en-GB" smtClean="0"/>
              <a:t>Slide  </a:t>
            </a:r>
            <a:fld id="{5D56CD46-F082-44AB-BD68-EEBC3200C1BD}" type="slidenum">
              <a:rPr lang="en-GB" smtClean="0"/>
              <a:pPr>
                <a:defRPr/>
              </a:pPr>
              <a:t>24</a:t>
            </a:fld>
            <a:endParaRPr lang="en-GB"/>
          </a:p>
        </p:txBody>
      </p:sp>
      <p:sp>
        <p:nvSpPr>
          <p:cNvPr id="7" name="TextBox 6"/>
          <p:cNvSpPr txBox="1"/>
          <p:nvPr/>
        </p:nvSpPr>
        <p:spPr>
          <a:xfrm>
            <a:off x="241299" y="4625340"/>
            <a:ext cx="7975237" cy="1692771"/>
          </a:xfrm>
          <a:prstGeom prst="rect">
            <a:avLst/>
          </a:prstGeom>
          <a:noFill/>
        </p:spPr>
        <p:txBody>
          <a:bodyPr wrap="square" rtlCol="0">
            <a:spAutoFit/>
          </a:bodyPr>
          <a:lstStyle/>
          <a:p>
            <a:r>
              <a:rPr lang="en-US" sz="1600" dirty="0" smtClean="0"/>
              <a:t>*Assumptions:</a:t>
            </a:r>
          </a:p>
          <a:p>
            <a:pPr>
              <a:buFont typeface="Arial" pitchFamily="34" charset="0"/>
              <a:buChar char="•"/>
            </a:pPr>
            <a:r>
              <a:rPr lang="en-US" sz="1600" b="0" dirty="0" smtClean="0"/>
              <a:t>  Electricity at US residential national average (11.81 </a:t>
            </a:r>
            <a:r>
              <a:rPr lang="en-US" sz="1600" b="0" dirty="0" smtClean="0">
                <a:latin typeface="Calibri"/>
                <a:cs typeface="Calibri"/>
              </a:rPr>
              <a:t>₵/kWh)</a:t>
            </a:r>
          </a:p>
          <a:p>
            <a:pPr>
              <a:buFont typeface="Arial" pitchFamily="34" charset="0"/>
              <a:buChar char="•"/>
            </a:pPr>
            <a:r>
              <a:rPr lang="en-US" sz="1600" b="0" dirty="0" smtClean="0">
                <a:cs typeface="Calibri"/>
              </a:rPr>
              <a:t>  Hydrogen at $1.10/kg, Gulf Coast 2011 contract, delivered in 500 kg tube trailer.</a:t>
            </a:r>
          </a:p>
          <a:p>
            <a:pPr>
              <a:buFont typeface="Arial" pitchFamily="34" charset="0"/>
              <a:buChar char="•"/>
            </a:pPr>
            <a:r>
              <a:rPr lang="en-US" sz="1600" b="0" dirty="0" smtClean="0">
                <a:cs typeface="Calibri"/>
              </a:rPr>
              <a:t>  5 kWh/m</a:t>
            </a:r>
            <a:r>
              <a:rPr lang="en-US" sz="1600" b="0" baseline="30000" dirty="0" smtClean="0">
                <a:cs typeface="Calibri"/>
              </a:rPr>
              <a:t>2</a:t>
            </a:r>
            <a:r>
              <a:rPr lang="en-US" sz="1600" b="0" dirty="0" smtClean="0">
                <a:cs typeface="Calibri"/>
              </a:rPr>
              <a:t> average US </a:t>
            </a:r>
            <a:r>
              <a:rPr lang="en-US" sz="1600" b="0" dirty="0" err="1" smtClean="0">
                <a:cs typeface="Calibri"/>
              </a:rPr>
              <a:t>insolation</a:t>
            </a:r>
            <a:r>
              <a:rPr lang="en-US" sz="1600" b="0" dirty="0" smtClean="0">
                <a:cs typeface="Calibri"/>
              </a:rPr>
              <a:t>.</a:t>
            </a:r>
          </a:p>
          <a:p>
            <a:pPr algn="ctr">
              <a:buFont typeface="Arial" pitchFamily="34" charset="0"/>
              <a:buChar char="•"/>
            </a:pPr>
            <a:endParaRPr lang="en-US" sz="2000" b="0" dirty="0" smtClean="0">
              <a:solidFill>
                <a:srgbClr val="FF0000"/>
              </a:solidFill>
              <a:cs typeface="Calibri"/>
            </a:endParaRPr>
          </a:p>
          <a:p>
            <a:pPr algn="ctr"/>
            <a:r>
              <a:rPr lang="en-US" sz="2000" b="0" dirty="0" smtClean="0">
                <a:solidFill>
                  <a:srgbClr val="FF0000"/>
                </a:solidFill>
                <a:cs typeface="Calibri"/>
              </a:rPr>
              <a:t>Electricity is currently more valuable than fuels or </a:t>
            </a:r>
            <a:r>
              <a:rPr lang="en-US" sz="2000" b="0" dirty="0" err="1" smtClean="0">
                <a:solidFill>
                  <a:srgbClr val="FF0000"/>
                </a:solidFill>
                <a:cs typeface="Calibri"/>
              </a:rPr>
              <a:t>feedstocks</a:t>
            </a:r>
            <a:r>
              <a:rPr lang="en-US" sz="2000" b="0" dirty="0" smtClean="0">
                <a:solidFill>
                  <a:srgbClr val="FF0000"/>
                </a:solidFill>
                <a:cs typeface="Calibri"/>
              </a:rPr>
              <a:t>.</a:t>
            </a:r>
            <a:endParaRPr lang="en-US" sz="1050" b="0" dirty="0" smtClean="0">
              <a:solidFill>
                <a:srgbClr val="FF0000"/>
              </a:solidFill>
              <a:cs typeface="Calibri"/>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6934200" cy="914400"/>
          </a:xfrm>
        </p:spPr>
        <p:txBody>
          <a:bodyPr/>
          <a:lstStyle/>
          <a:p>
            <a:r>
              <a:rPr lang="en-US" sz="2800" b="1" dirty="0" smtClean="0"/>
              <a:t>High Efficiency is Possible for New Solar Cell Architectures</a:t>
            </a:r>
            <a:endParaRPr lang="en-US" sz="2000" b="1" dirty="0"/>
          </a:p>
        </p:txBody>
      </p:sp>
      <p:sp>
        <p:nvSpPr>
          <p:cNvPr id="3" name="Content Placeholder 2"/>
          <p:cNvSpPr>
            <a:spLocks noGrp="1"/>
          </p:cNvSpPr>
          <p:nvPr>
            <p:ph idx="1"/>
          </p:nvPr>
        </p:nvSpPr>
        <p:spPr>
          <a:xfrm>
            <a:off x="228600" y="1219200"/>
            <a:ext cx="2667000" cy="4419600"/>
          </a:xfrm>
        </p:spPr>
        <p:txBody>
          <a:bodyPr/>
          <a:lstStyle/>
          <a:p>
            <a:r>
              <a:rPr lang="en-US" sz="2000" dirty="0" smtClean="0">
                <a:solidFill>
                  <a:schemeClr val="tx1"/>
                </a:solidFill>
                <a:latin typeface="Arial" pitchFamily="34" charset="0"/>
                <a:cs typeface="Arial" pitchFamily="34" charset="0"/>
              </a:rPr>
              <a:t>Optical spectral splitting with independently electrically connected sub-cells matched to spectral slices.</a:t>
            </a:r>
            <a:br>
              <a:rPr lang="en-US" sz="2000" dirty="0" smtClean="0">
                <a:solidFill>
                  <a:schemeClr val="tx1"/>
                </a:solidFill>
                <a:latin typeface="Arial" pitchFamily="34" charset="0"/>
                <a:cs typeface="Arial" pitchFamily="34" charset="0"/>
              </a:rPr>
            </a:br>
            <a:endParaRPr lang="en-US" sz="2000" dirty="0" smtClean="0">
              <a:solidFill>
                <a:schemeClr val="tx1"/>
              </a:solidFill>
              <a:latin typeface="Arial" pitchFamily="34" charset="0"/>
              <a:cs typeface="Arial" pitchFamily="34" charset="0"/>
            </a:endParaRPr>
          </a:p>
          <a:p>
            <a:r>
              <a:rPr lang="en-US" sz="2000" dirty="0" smtClean="0">
                <a:solidFill>
                  <a:schemeClr val="tx1"/>
                </a:solidFill>
                <a:latin typeface="Arial" pitchFamily="34" charset="0"/>
                <a:cs typeface="Arial" pitchFamily="34" charset="0"/>
              </a:rPr>
              <a:t>8 cells is a good match to existing PV materials with very high efficiency potential.</a:t>
            </a:r>
            <a:br>
              <a:rPr lang="en-US" sz="2000" dirty="0" smtClean="0">
                <a:solidFill>
                  <a:schemeClr val="tx1"/>
                </a:solidFill>
                <a:latin typeface="Arial" pitchFamily="34" charset="0"/>
                <a:cs typeface="Arial" pitchFamily="34" charset="0"/>
              </a:rPr>
            </a:br>
            <a:endParaRPr lang="en-US" sz="2000" dirty="0" smtClean="0">
              <a:solidFill>
                <a:schemeClr val="tx1"/>
              </a:solidFill>
              <a:latin typeface="Arial" pitchFamily="34" charset="0"/>
              <a:cs typeface="Arial" pitchFamily="34" charset="0"/>
            </a:endParaRPr>
          </a:p>
          <a:p>
            <a:r>
              <a:rPr lang="en-US" sz="2000" dirty="0" smtClean="0">
                <a:solidFill>
                  <a:schemeClr val="tx1"/>
                </a:solidFill>
                <a:latin typeface="Arial" pitchFamily="34" charset="0"/>
                <a:cs typeface="Arial" pitchFamily="34" charset="0"/>
              </a:rPr>
              <a:t>More cells – higher complexity.  Fewer cells – lower cost.</a:t>
            </a:r>
            <a:endParaRPr lang="en-US" sz="2000" dirty="0">
              <a:solidFill>
                <a:schemeClr val="tx1"/>
              </a:solidFill>
              <a:latin typeface="Arial" pitchFamily="34" charset="0"/>
              <a:cs typeface="Arial"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xmlns="" val="0"/>
              </a:ext>
            </a:extLst>
          </a:blip>
          <a:srcRect t="5380"/>
          <a:stretch/>
        </p:blipFill>
        <p:spPr>
          <a:xfrm>
            <a:off x="2971800" y="1600200"/>
            <a:ext cx="6096000" cy="4801188"/>
          </a:xfrm>
          <a:prstGeom prst="rect">
            <a:avLst/>
          </a:prstGeo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2472"/>
            <a:ext cx="6934200" cy="914400"/>
          </a:xfrm>
        </p:spPr>
        <p:txBody>
          <a:bodyPr/>
          <a:lstStyle/>
          <a:p>
            <a:r>
              <a:rPr lang="en-US" b="1" dirty="0" smtClean="0">
                <a:latin typeface="Arial" pitchFamily="34" charset="0"/>
                <a:cs typeface="Arial" pitchFamily="34" charset="0"/>
              </a:rPr>
              <a:t>Potential High Efficiency Full Spectrum Structures</a:t>
            </a:r>
            <a:endParaRPr lang="en-US" b="1" dirty="0">
              <a:latin typeface="Arial" pitchFamily="34" charset="0"/>
              <a:cs typeface="Arial" pitchFamily="34" charset="0"/>
            </a:endParaRPr>
          </a:p>
        </p:txBody>
      </p:sp>
      <p:sp>
        <p:nvSpPr>
          <p:cNvPr id="6" name="Content Placeholder 2"/>
          <p:cNvSpPr txBox="1">
            <a:spLocks/>
          </p:cNvSpPr>
          <p:nvPr/>
        </p:nvSpPr>
        <p:spPr bwMode="auto">
          <a:xfrm>
            <a:off x="298859" y="3505193"/>
            <a:ext cx="4182537" cy="25463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ctr">
              <a:lnSpc>
                <a:spcPct val="95000"/>
              </a:lnSpc>
              <a:spcAft>
                <a:spcPct val="20000"/>
              </a:spcAft>
              <a:buClr>
                <a:srgbClr val="000000"/>
              </a:buClr>
              <a:buSzPct val="100000"/>
              <a:defRPr/>
            </a:pPr>
            <a:r>
              <a:rPr lang="en-US" sz="2000" kern="0" dirty="0" smtClean="0">
                <a:solidFill>
                  <a:srgbClr val="C0504D">
                    <a:lumMod val="50000"/>
                  </a:srgbClr>
                </a:solidFill>
                <a:latin typeface="Calibri" pitchFamily="34" charset="0"/>
                <a:cs typeface="Calibri" pitchFamily="34" charset="0"/>
              </a:rPr>
              <a:t>Holographic Splitter</a:t>
            </a:r>
            <a:endParaRPr lang="en-US" sz="2000" kern="0" dirty="0">
              <a:solidFill>
                <a:srgbClr val="C0504D">
                  <a:lumMod val="50000"/>
                </a:srgbClr>
              </a:solidFill>
              <a:latin typeface="Calibri" pitchFamily="34" charset="0"/>
              <a:cs typeface="Calibri" pitchFamily="34" charset="0"/>
            </a:endParaRPr>
          </a:p>
        </p:txBody>
      </p:sp>
      <p:sp>
        <p:nvSpPr>
          <p:cNvPr id="64" name="Title 1"/>
          <p:cNvSpPr txBox="1">
            <a:spLocks/>
          </p:cNvSpPr>
          <p:nvPr/>
        </p:nvSpPr>
        <p:spPr bwMode="auto">
          <a:xfrm>
            <a:off x="364060" y="740812"/>
            <a:ext cx="4047067" cy="761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defTabSz="914293">
              <a:defRPr/>
            </a:pPr>
            <a:r>
              <a:rPr lang="en-US" sz="2000" dirty="0" smtClean="0">
                <a:solidFill>
                  <a:srgbClr val="C0504D">
                    <a:lumMod val="50000"/>
                  </a:srgbClr>
                </a:solidFill>
                <a:latin typeface="Calibri" pitchFamily="34" charset="0"/>
                <a:ea typeface="+mj-ea"/>
                <a:cs typeface="Calibri" pitchFamily="34" charset="0"/>
              </a:rPr>
              <a:t>Light Trapping Filtered Concentrator</a:t>
            </a:r>
            <a:endParaRPr lang="en-US" sz="2000" dirty="0">
              <a:solidFill>
                <a:srgbClr val="C0504D">
                  <a:lumMod val="50000"/>
                </a:srgbClr>
              </a:solidFill>
              <a:latin typeface="Calibri" pitchFamily="34" charset="0"/>
              <a:ea typeface="+mj-ea"/>
              <a:cs typeface="Calibri" pitchFamily="34" charset="0"/>
            </a:endParaRPr>
          </a:p>
        </p:txBody>
      </p:sp>
      <p:cxnSp>
        <p:nvCxnSpPr>
          <p:cNvPr id="65" name="Straight Connector 64"/>
          <p:cNvCxnSpPr/>
          <p:nvPr/>
        </p:nvCxnSpPr>
        <p:spPr>
          <a:xfrm flipH="1">
            <a:off x="4631272" y="1049864"/>
            <a:ext cx="8466" cy="4800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431800" y="3505193"/>
            <a:ext cx="824653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7" name="Date Placeholder 3"/>
          <p:cNvSpPr txBox="1">
            <a:spLocks/>
          </p:cNvSpPr>
          <p:nvPr/>
        </p:nvSpPr>
        <p:spPr>
          <a:xfrm>
            <a:off x="213458" y="6153150"/>
            <a:ext cx="4341632" cy="476250"/>
          </a:xfrm>
          <a:prstGeom prst="rect">
            <a:avLst/>
          </a:prstGeom>
        </p:spPr>
        <p:txBody>
          <a:bodyPr lIns="91429" tIns="45714" rIns="91429" bIns="45714"/>
          <a:lstStyle/>
          <a:p>
            <a:pPr algn="ctr" defTabSz="914293" eaLnBrk="0" hangingPunct="0">
              <a:lnSpc>
                <a:spcPct val="85000"/>
              </a:lnSpc>
              <a:defRPr/>
            </a:pPr>
            <a:r>
              <a:rPr lang="en-US" sz="800" dirty="0" smtClean="0">
                <a:solidFill>
                  <a:srgbClr val="C0504D">
                    <a:lumMod val="50000"/>
                  </a:srgbClr>
                </a:solidFill>
                <a:latin typeface="Verdana" pitchFamily="34" charset="0"/>
                <a:ea typeface="Osaka" charset="-128"/>
              </a:rPr>
              <a:t>Holographic optics: Torrey, et al., J. Appl. Phys. (2011).</a:t>
            </a:r>
          </a:p>
        </p:txBody>
      </p:sp>
      <p:sp>
        <p:nvSpPr>
          <p:cNvPr id="68" name="Content Placeholder 2"/>
          <p:cNvSpPr txBox="1">
            <a:spLocks/>
          </p:cNvSpPr>
          <p:nvPr/>
        </p:nvSpPr>
        <p:spPr bwMode="auto">
          <a:xfrm>
            <a:off x="4948131" y="3505193"/>
            <a:ext cx="3645546" cy="45720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lvl1pPr marL="342900" indent="-342900" algn="l" rtl="0" eaLnBrk="0" fontAlgn="base" hangingPunct="0">
              <a:spcBef>
                <a:spcPct val="20000"/>
              </a:spcBef>
              <a:spcAft>
                <a:spcPct val="0"/>
              </a:spcAft>
              <a:buClr>
                <a:srgbClr val="FF6600"/>
              </a:buClr>
              <a:buFont typeface="Wingdings" pitchFamily="2" charset="2"/>
              <a:buChar char="Ø"/>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lr>
                <a:srgbClr val="FF6600"/>
              </a:buClr>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gn="ctr">
              <a:buFont typeface="Wingdings" pitchFamily="2" charset="2"/>
              <a:buNone/>
            </a:pPr>
            <a:r>
              <a:rPr lang="en-US" sz="2000" dirty="0" smtClean="0">
                <a:solidFill>
                  <a:srgbClr val="C0504D">
                    <a:lumMod val="50000"/>
                  </a:srgbClr>
                </a:solidFill>
                <a:latin typeface="Calibri" pitchFamily="34" charset="0"/>
                <a:cs typeface="Calibri" pitchFamily="34" charset="0"/>
              </a:rPr>
              <a:t>Phase Antenna Array Splitter</a:t>
            </a:r>
            <a:endParaRPr lang="en-US" sz="2000" dirty="0">
              <a:solidFill>
                <a:srgbClr val="C0504D">
                  <a:lumMod val="50000"/>
                </a:srgbClr>
              </a:solidFill>
              <a:latin typeface="Calibri" pitchFamily="34" charset="0"/>
              <a:cs typeface="Calibri" pitchFamily="34" charset="0"/>
            </a:endParaRPr>
          </a:p>
        </p:txBody>
      </p:sp>
      <p:cxnSp>
        <p:nvCxnSpPr>
          <p:cNvPr id="70" name="Straight Arrow Connector 69"/>
          <p:cNvCxnSpPr/>
          <p:nvPr/>
        </p:nvCxnSpPr>
        <p:spPr>
          <a:xfrm>
            <a:off x="3878094" y="3820658"/>
            <a:ext cx="0" cy="671466"/>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3878094" y="3953536"/>
            <a:ext cx="290442" cy="369320"/>
          </a:xfrm>
          <a:prstGeom prst="rect">
            <a:avLst/>
          </a:prstGeom>
          <a:noFill/>
        </p:spPr>
        <p:txBody>
          <a:bodyPr wrap="none" lIns="91429" tIns="45714" rIns="91429" bIns="45714" rtlCol="0">
            <a:spAutoFit/>
          </a:bodyPr>
          <a:lstStyle/>
          <a:p>
            <a:pPr fontAlgn="auto">
              <a:spcBef>
                <a:spcPts val="0"/>
              </a:spcBef>
              <a:spcAft>
                <a:spcPts val="0"/>
              </a:spcAft>
            </a:pPr>
            <a:r>
              <a:rPr lang="en-US" sz="1800" b="0" dirty="0" smtClean="0">
                <a:solidFill>
                  <a:srgbClr val="FFFFFF"/>
                </a:solidFill>
                <a:latin typeface="Univers LT Std 57 Cn"/>
              </a:rPr>
              <a:t>d</a:t>
            </a:r>
            <a:endParaRPr lang="en-US" sz="1800" b="0" dirty="0">
              <a:solidFill>
                <a:srgbClr val="FFFFFF"/>
              </a:solidFill>
              <a:latin typeface="Univers LT Std 57 Cn"/>
            </a:endParaRPr>
          </a:p>
        </p:txBody>
      </p:sp>
      <p:pic>
        <p:nvPicPr>
          <p:cNvPr id="104" name="Picture 10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15130" y="1464737"/>
            <a:ext cx="1979630" cy="1972457"/>
          </a:xfrm>
          <a:prstGeom prst="rect">
            <a:avLst/>
          </a:prstGeom>
        </p:spPr>
      </p:pic>
      <p:sp>
        <p:nvSpPr>
          <p:cNvPr id="105" name="Title 1"/>
          <p:cNvSpPr txBox="1">
            <a:spLocks/>
          </p:cNvSpPr>
          <p:nvPr/>
        </p:nvSpPr>
        <p:spPr bwMode="auto">
          <a:xfrm>
            <a:off x="4783663" y="740812"/>
            <a:ext cx="4047067" cy="761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algn="ctr" defTabSz="914293">
              <a:defRPr/>
            </a:pPr>
            <a:r>
              <a:rPr lang="en-US" sz="2000" dirty="0" smtClean="0">
                <a:solidFill>
                  <a:srgbClr val="C0504D">
                    <a:lumMod val="50000"/>
                  </a:srgbClr>
                </a:solidFill>
                <a:latin typeface="Calibri" pitchFamily="34" charset="0"/>
                <a:ea typeface="+mj-ea"/>
                <a:cs typeface="Calibri" pitchFamily="34" charset="0"/>
              </a:rPr>
              <a:t>Polyhedral and Stacked Cells</a:t>
            </a:r>
            <a:endParaRPr lang="en-US" sz="2000" dirty="0">
              <a:solidFill>
                <a:srgbClr val="C0504D">
                  <a:lumMod val="50000"/>
                </a:srgbClr>
              </a:solidFill>
              <a:latin typeface="Calibri" pitchFamily="34" charset="0"/>
              <a:ea typeface="+mj-ea"/>
              <a:cs typeface="Calibri" pitchFamily="34" charset="0"/>
            </a:endParaRPr>
          </a:p>
        </p:txBody>
      </p:sp>
      <p:grpSp>
        <p:nvGrpSpPr>
          <p:cNvPr id="3" name="Group 160"/>
          <p:cNvGrpSpPr/>
          <p:nvPr/>
        </p:nvGrpSpPr>
        <p:grpSpPr>
          <a:xfrm>
            <a:off x="431799" y="1295400"/>
            <a:ext cx="7916335" cy="4538130"/>
            <a:chOff x="431799" y="1430867"/>
            <a:chExt cx="7916335" cy="4538130"/>
          </a:xfrm>
        </p:grpSpPr>
        <p:grpSp>
          <p:nvGrpSpPr>
            <p:cNvPr id="4" name="Group 4"/>
            <p:cNvGrpSpPr/>
            <p:nvPr/>
          </p:nvGrpSpPr>
          <p:grpSpPr>
            <a:xfrm>
              <a:off x="439920" y="1553381"/>
              <a:ext cx="4004555" cy="1690988"/>
              <a:chOff x="761999" y="2296186"/>
              <a:chExt cx="7231020" cy="2949990"/>
            </a:xfrm>
          </p:grpSpPr>
          <p:sp>
            <p:nvSpPr>
              <p:cNvPr id="40" name="Freeform 39"/>
              <p:cNvSpPr/>
              <p:nvPr/>
            </p:nvSpPr>
            <p:spPr>
              <a:xfrm>
                <a:off x="762000" y="2296186"/>
                <a:ext cx="7231019" cy="1929250"/>
              </a:xfrm>
              <a:custGeom>
                <a:avLst/>
                <a:gdLst>
                  <a:gd name="connsiteX0" fmla="*/ 13805 w 6598728"/>
                  <a:gd name="connsiteY0" fmla="*/ 1891386 h 2015637"/>
                  <a:gd name="connsiteX1" fmla="*/ 0 w 6598728"/>
                  <a:gd name="connsiteY1" fmla="*/ 276114 h 2015637"/>
                  <a:gd name="connsiteX2" fmla="*/ 165659 w 6598728"/>
                  <a:gd name="connsiteY2" fmla="*/ 358949 h 2015637"/>
                  <a:gd name="connsiteX3" fmla="*/ 276098 w 6598728"/>
                  <a:gd name="connsiteY3" fmla="*/ 276114 h 2015637"/>
                  <a:gd name="connsiteX4" fmla="*/ 414146 w 6598728"/>
                  <a:gd name="connsiteY4" fmla="*/ 358949 h 2015637"/>
                  <a:gd name="connsiteX5" fmla="*/ 593610 w 6598728"/>
                  <a:gd name="connsiteY5" fmla="*/ 262309 h 2015637"/>
                  <a:gd name="connsiteX6" fmla="*/ 759268 w 6598728"/>
                  <a:gd name="connsiteY6" fmla="*/ 427977 h 2015637"/>
                  <a:gd name="connsiteX7" fmla="*/ 828292 w 6598728"/>
                  <a:gd name="connsiteY7" fmla="*/ 248503 h 2015637"/>
                  <a:gd name="connsiteX8" fmla="*/ 980146 w 6598728"/>
                  <a:gd name="connsiteY8" fmla="*/ 358949 h 2015637"/>
                  <a:gd name="connsiteX9" fmla="*/ 1131999 w 6598728"/>
                  <a:gd name="connsiteY9" fmla="*/ 248503 h 2015637"/>
                  <a:gd name="connsiteX10" fmla="*/ 1325268 w 6598728"/>
                  <a:gd name="connsiteY10" fmla="*/ 345143 h 2015637"/>
                  <a:gd name="connsiteX11" fmla="*/ 1518536 w 6598728"/>
                  <a:gd name="connsiteY11" fmla="*/ 234697 h 2015637"/>
                  <a:gd name="connsiteX12" fmla="*/ 1739414 w 6598728"/>
                  <a:gd name="connsiteY12" fmla="*/ 331337 h 2015637"/>
                  <a:gd name="connsiteX13" fmla="*/ 1877462 w 6598728"/>
                  <a:gd name="connsiteY13" fmla="*/ 289920 h 2015637"/>
                  <a:gd name="connsiteX14" fmla="*/ 2070731 w 6598728"/>
                  <a:gd name="connsiteY14" fmla="*/ 372754 h 2015637"/>
                  <a:gd name="connsiteX15" fmla="*/ 2112145 w 6598728"/>
                  <a:gd name="connsiteY15" fmla="*/ 193280 h 2015637"/>
                  <a:gd name="connsiteX16" fmla="*/ 2319218 w 6598728"/>
                  <a:gd name="connsiteY16" fmla="*/ 372754 h 2015637"/>
                  <a:gd name="connsiteX17" fmla="*/ 2567706 w 6598728"/>
                  <a:gd name="connsiteY17" fmla="*/ 124251 h 2015637"/>
                  <a:gd name="connsiteX18" fmla="*/ 2788584 w 6598728"/>
                  <a:gd name="connsiteY18" fmla="*/ 386560 h 2015637"/>
                  <a:gd name="connsiteX19" fmla="*/ 2843803 w 6598728"/>
                  <a:gd name="connsiteY19" fmla="*/ 234697 h 2015637"/>
                  <a:gd name="connsiteX20" fmla="*/ 3023267 w 6598728"/>
                  <a:gd name="connsiteY20" fmla="*/ 372754 h 2015637"/>
                  <a:gd name="connsiteX21" fmla="*/ 3133705 w 6598728"/>
                  <a:gd name="connsiteY21" fmla="*/ 220891 h 2015637"/>
                  <a:gd name="connsiteX22" fmla="*/ 3313169 w 6598728"/>
                  <a:gd name="connsiteY22" fmla="*/ 345143 h 2015637"/>
                  <a:gd name="connsiteX23" fmla="*/ 3478827 w 6598728"/>
                  <a:gd name="connsiteY23" fmla="*/ 207086 h 2015637"/>
                  <a:gd name="connsiteX24" fmla="*/ 3782534 w 6598728"/>
                  <a:gd name="connsiteY24" fmla="*/ 372754 h 2015637"/>
                  <a:gd name="connsiteX25" fmla="*/ 3920583 w 6598728"/>
                  <a:gd name="connsiteY25" fmla="*/ 165668 h 2015637"/>
                  <a:gd name="connsiteX26" fmla="*/ 4127656 w 6598728"/>
                  <a:gd name="connsiteY26" fmla="*/ 372754 h 2015637"/>
                  <a:gd name="connsiteX27" fmla="*/ 4403753 w 6598728"/>
                  <a:gd name="connsiteY27" fmla="*/ 207086 h 2015637"/>
                  <a:gd name="connsiteX28" fmla="*/ 4527997 w 6598728"/>
                  <a:gd name="connsiteY28" fmla="*/ 372754 h 2015637"/>
                  <a:gd name="connsiteX29" fmla="*/ 4817899 w 6598728"/>
                  <a:gd name="connsiteY29" fmla="*/ 96640 h 2015637"/>
                  <a:gd name="connsiteX30" fmla="*/ 4831704 w 6598728"/>
                  <a:gd name="connsiteY30" fmla="*/ 345143 h 2015637"/>
                  <a:gd name="connsiteX31" fmla="*/ 5066387 w 6598728"/>
                  <a:gd name="connsiteY31" fmla="*/ 345143 h 2015637"/>
                  <a:gd name="connsiteX32" fmla="*/ 5093997 w 6598728"/>
                  <a:gd name="connsiteY32" fmla="*/ 179474 h 2015637"/>
                  <a:gd name="connsiteX33" fmla="*/ 5287265 w 6598728"/>
                  <a:gd name="connsiteY33" fmla="*/ 331337 h 2015637"/>
                  <a:gd name="connsiteX34" fmla="*/ 5521948 w 6598728"/>
                  <a:gd name="connsiteY34" fmla="*/ 124251 h 2015637"/>
                  <a:gd name="connsiteX35" fmla="*/ 5701411 w 6598728"/>
                  <a:gd name="connsiteY35" fmla="*/ 248503 h 2015637"/>
                  <a:gd name="connsiteX36" fmla="*/ 5977508 w 6598728"/>
                  <a:gd name="connsiteY36" fmla="*/ 0 h 2015637"/>
                  <a:gd name="connsiteX37" fmla="*/ 6156972 w 6598728"/>
                  <a:gd name="connsiteY37" fmla="*/ 317531 h 2015637"/>
                  <a:gd name="connsiteX38" fmla="*/ 6281216 w 6598728"/>
                  <a:gd name="connsiteY38" fmla="*/ 110445 h 2015637"/>
                  <a:gd name="connsiteX39" fmla="*/ 6433069 w 6598728"/>
                  <a:gd name="connsiteY39" fmla="*/ 234697 h 2015637"/>
                  <a:gd name="connsiteX40" fmla="*/ 6557313 w 6598728"/>
                  <a:gd name="connsiteY40" fmla="*/ 41417 h 2015637"/>
                  <a:gd name="connsiteX41" fmla="*/ 6598728 w 6598728"/>
                  <a:gd name="connsiteY41" fmla="*/ 2015637 h 2015637"/>
                  <a:gd name="connsiteX42" fmla="*/ 13805 w 6598728"/>
                  <a:gd name="connsiteY42" fmla="*/ 2015637 h 2015637"/>
                  <a:gd name="connsiteX43" fmla="*/ 13805 w 6598728"/>
                  <a:gd name="connsiteY43" fmla="*/ 1891386 h 201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98728" h="2015637">
                    <a:moveTo>
                      <a:pt x="13805" y="1891386"/>
                    </a:moveTo>
                    <a:lnTo>
                      <a:pt x="0" y="276114"/>
                    </a:lnTo>
                    <a:lnTo>
                      <a:pt x="165659" y="358949"/>
                    </a:lnTo>
                    <a:lnTo>
                      <a:pt x="276098" y="276114"/>
                    </a:lnTo>
                    <a:lnTo>
                      <a:pt x="414146" y="358949"/>
                    </a:lnTo>
                    <a:lnTo>
                      <a:pt x="593610" y="262309"/>
                    </a:lnTo>
                    <a:lnTo>
                      <a:pt x="759268" y="427977"/>
                    </a:lnTo>
                    <a:lnTo>
                      <a:pt x="828292" y="248503"/>
                    </a:lnTo>
                    <a:lnTo>
                      <a:pt x="980146" y="358949"/>
                    </a:lnTo>
                    <a:lnTo>
                      <a:pt x="1131999" y="248503"/>
                    </a:lnTo>
                    <a:lnTo>
                      <a:pt x="1325268" y="345143"/>
                    </a:lnTo>
                    <a:lnTo>
                      <a:pt x="1518536" y="234697"/>
                    </a:lnTo>
                    <a:lnTo>
                      <a:pt x="1739414" y="331337"/>
                    </a:lnTo>
                    <a:lnTo>
                      <a:pt x="1877462" y="289920"/>
                    </a:lnTo>
                    <a:cubicBezTo>
                      <a:pt x="2063000" y="361285"/>
                      <a:pt x="2011605" y="313628"/>
                      <a:pt x="2070731" y="372754"/>
                    </a:cubicBezTo>
                    <a:lnTo>
                      <a:pt x="2112145" y="193280"/>
                    </a:lnTo>
                    <a:lnTo>
                      <a:pt x="2319218" y="372754"/>
                    </a:lnTo>
                    <a:lnTo>
                      <a:pt x="2567706" y="124251"/>
                    </a:lnTo>
                    <a:lnTo>
                      <a:pt x="2788584" y="386560"/>
                    </a:lnTo>
                    <a:lnTo>
                      <a:pt x="2843803" y="234697"/>
                    </a:lnTo>
                    <a:lnTo>
                      <a:pt x="3023267" y="372754"/>
                    </a:lnTo>
                    <a:lnTo>
                      <a:pt x="3133705" y="220891"/>
                    </a:lnTo>
                    <a:lnTo>
                      <a:pt x="3313169" y="345143"/>
                    </a:lnTo>
                    <a:cubicBezTo>
                      <a:pt x="3457725" y="200578"/>
                      <a:pt x="3386138" y="207086"/>
                      <a:pt x="3478827" y="207086"/>
                    </a:cubicBezTo>
                    <a:lnTo>
                      <a:pt x="3782534" y="372754"/>
                    </a:lnTo>
                    <a:lnTo>
                      <a:pt x="3920583" y="165668"/>
                    </a:lnTo>
                    <a:lnTo>
                      <a:pt x="4127656" y="372754"/>
                    </a:lnTo>
                    <a:lnTo>
                      <a:pt x="4403753" y="207086"/>
                    </a:lnTo>
                    <a:lnTo>
                      <a:pt x="4527997" y="372754"/>
                    </a:lnTo>
                    <a:lnTo>
                      <a:pt x="4817899" y="96640"/>
                    </a:lnTo>
                    <a:lnTo>
                      <a:pt x="4831704" y="345143"/>
                    </a:lnTo>
                    <a:lnTo>
                      <a:pt x="5066387" y="345143"/>
                    </a:lnTo>
                    <a:lnTo>
                      <a:pt x="5093997" y="179474"/>
                    </a:lnTo>
                    <a:lnTo>
                      <a:pt x="5287265" y="331337"/>
                    </a:lnTo>
                    <a:lnTo>
                      <a:pt x="5521948" y="124251"/>
                    </a:lnTo>
                    <a:lnTo>
                      <a:pt x="5701411" y="248503"/>
                    </a:lnTo>
                    <a:lnTo>
                      <a:pt x="5977508" y="0"/>
                    </a:lnTo>
                    <a:lnTo>
                      <a:pt x="6156972" y="317531"/>
                    </a:lnTo>
                    <a:lnTo>
                      <a:pt x="6281216" y="110445"/>
                    </a:lnTo>
                    <a:lnTo>
                      <a:pt x="6433069" y="234697"/>
                    </a:lnTo>
                    <a:lnTo>
                      <a:pt x="6557313" y="41417"/>
                    </a:lnTo>
                    <a:lnTo>
                      <a:pt x="6598728" y="2015637"/>
                    </a:lnTo>
                    <a:lnTo>
                      <a:pt x="13805" y="2015637"/>
                    </a:lnTo>
                    <a:lnTo>
                      <a:pt x="13805" y="1891386"/>
                    </a:lnTo>
                    <a:close/>
                  </a:path>
                </a:pathLst>
              </a:custGeom>
              <a:solidFill>
                <a:srgbClr val="A2CDE6">
                  <a:alpha val="75000"/>
                </a:srgbClr>
              </a:solidFill>
              <a:ln>
                <a:no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FFFFFF"/>
                  </a:solidFill>
                </a:endParaRPr>
              </a:p>
            </p:txBody>
          </p:sp>
          <p:grpSp>
            <p:nvGrpSpPr>
              <p:cNvPr id="5" name="Group 22"/>
              <p:cNvGrpSpPr/>
              <p:nvPr/>
            </p:nvGrpSpPr>
            <p:grpSpPr>
              <a:xfrm>
                <a:off x="761999" y="4225434"/>
                <a:ext cx="919461" cy="1006936"/>
                <a:chOff x="761999" y="4225437"/>
                <a:chExt cx="1259134" cy="1378926"/>
              </a:xfrm>
            </p:grpSpPr>
            <p:sp>
              <p:nvSpPr>
                <p:cNvPr id="62" name="Rectangle 5"/>
                <p:cNvSpPr/>
                <p:nvPr/>
              </p:nvSpPr>
              <p:spPr>
                <a:xfrm>
                  <a:off x="761999" y="4225437"/>
                  <a:ext cx="1259134" cy="422763"/>
                </a:xfrm>
                <a:prstGeom prst="rect">
                  <a:avLst/>
                </a:prstGeom>
                <a:gradFill flip="none" rotWithShape="1">
                  <a:gsLst>
                    <a:gs pos="0">
                      <a:schemeClr val="bg1"/>
                    </a:gs>
                    <a:gs pos="100000">
                      <a:srgbClr val="A2CDE6"/>
                    </a:gs>
                  </a:gsLst>
                  <a:lin ang="5160000" scaled="0"/>
                  <a:tileRect/>
                </a:gradFill>
                <a:ln>
                  <a:solidFill>
                    <a:srgbClr val="92B8CF"/>
                  </a:solid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000000"/>
                    </a:solidFill>
                  </a:endParaRPr>
                </a:p>
              </p:txBody>
            </p:sp>
            <p:sp>
              <p:nvSpPr>
                <p:cNvPr id="63" name="Rectangle 11"/>
                <p:cNvSpPr/>
                <p:nvPr/>
              </p:nvSpPr>
              <p:spPr>
                <a:xfrm>
                  <a:off x="761999" y="4648200"/>
                  <a:ext cx="1259134" cy="956163"/>
                </a:xfrm>
                <a:prstGeom prst="rect">
                  <a:avLst/>
                </a:prstGeom>
                <a:solidFill>
                  <a:srgbClr val="800000"/>
                </a:solidFill>
                <a:ln>
                  <a:solidFill>
                    <a:srgbClr val="800000"/>
                  </a:solid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000000"/>
                    </a:solidFill>
                  </a:endParaRPr>
                </a:p>
              </p:txBody>
            </p:sp>
          </p:grpSp>
          <p:grpSp>
            <p:nvGrpSpPr>
              <p:cNvPr id="7" name="Group 23"/>
              <p:cNvGrpSpPr/>
              <p:nvPr/>
            </p:nvGrpSpPr>
            <p:grpSpPr>
              <a:xfrm>
                <a:off x="2021134" y="4225439"/>
                <a:ext cx="906856" cy="1006939"/>
                <a:chOff x="2021133" y="4225437"/>
                <a:chExt cx="1259134" cy="1378926"/>
              </a:xfrm>
            </p:grpSpPr>
            <p:sp>
              <p:nvSpPr>
                <p:cNvPr id="60" name="Rectangle 6"/>
                <p:cNvSpPr/>
                <p:nvPr/>
              </p:nvSpPr>
              <p:spPr>
                <a:xfrm>
                  <a:off x="2021133" y="4225437"/>
                  <a:ext cx="1259134" cy="422763"/>
                </a:xfrm>
                <a:prstGeom prst="rect">
                  <a:avLst/>
                </a:prstGeom>
                <a:gradFill flip="none" rotWithShape="1">
                  <a:gsLst>
                    <a:gs pos="0">
                      <a:schemeClr val="bg1"/>
                    </a:gs>
                    <a:gs pos="100000">
                      <a:srgbClr val="A2CDE6"/>
                    </a:gs>
                  </a:gsLst>
                  <a:lin ang="5160000" scaled="0"/>
                  <a:tileRect/>
                </a:gradFill>
                <a:ln>
                  <a:solidFill>
                    <a:srgbClr val="92B8CF"/>
                  </a:solid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FFFFFF"/>
                    </a:solidFill>
                  </a:endParaRPr>
                </a:p>
              </p:txBody>
            </p:sp>
            <p:sp>
              <p:nvSpPr>
                <p:cNvPr id="61" name="Rectangle 12"/>
                <p:cNvSpPr/>
                <p:nvPr/>
              </p:nvSpPr>
              <p:spPr>
                <a:xfrm>
                  <a:off x="2021133" y="4648200"/>
                  <a:ext cx="1259134" cy="956163"/>
                </a:xfrm>
                <a:prstGeom prst="rect">
                  <a:avLst/>
                </a:prstGeom>
                <a:solidFill>
                  <a:srgbClr val="FF6600"/>
                </a:solidFill>
                <a:ln>
                  <a:solidFill>
                    <a:srgbClr val="FF6600"/>
                  </a:solid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000000"/>
                    </a:solidFill>
                  </a:endParaRPr>
                </a:p>
              </p:txBody>
            </p:sp>
          </p:grpSp>
          <p:grpSp>
            <p:nvGrpSpPr>
              <p:cNvPr id="8" name="Group 24"/>
              <p:cNvGrpSpPr/>
              <p:nvPr/>
            </p:nvGrpSpPr>
            <p:grpSpPr>
              <a:xfrm>
                <a:off x="3280267" y="4225438"/>
                <a:ext cx="930218" cy="993132"/>
                <a:chOff x="3280266" y="4225437"/>
                <a:chExt cx="1259135" cy="1378926"/>
              </a:xfrm>
            </p:grpSpPr>
            <p:sp>
              <p:nvSpPr>
                <p:cNvPr id="58" name="Rectangle 7"/>
                <p:cNvSpPr/>
                <p:nvPr/>
              </p:nvSpPr>
              <p:spPr>
                <a:xfrm>
                  <a:off x="3280266" y="4225437"/>
                  <a:ext cx="1259134" cy="422763"/>
                </a:xfrm>
                <a:prstGeom prst="rect">
                  <a:avLst/>
                </a:prstGeom>
                <a:gradFill flip="none" rotWithShape="1">
                  <a:gsLst>
                    <a:gs pos="0">
                      <a:schemeClr val="bg1"/>
                    </a:gs>
                    <a:gs pos="100000">
                      <a:srgbClr val="A2CDE6"/>
                    </a:gs>
                  </a:gsLst>
                  <a:lin ang="5160000" scaled="0"/>
                  <a:tileRect/>
                </a:gradFill>
                <a:ln>
                  <a:solidFill>
                    <a:srgbClr val="92B8CF"/>
                  </a:solid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FFFFFF"/>
                    </a:solidFill>
                  </a:endParaRPr>
                </a:p>
              </p:txBody>
            </p:sp>
            <p:sp>
              <p:nvSpPr>
                <p:cNvPr id="59" name="Rectangle 58"/>
                <p:cNvSpPr/>
                <p:nvPr/>
              </p:nvSpPr>
              <p:spPr>
                <a:xfrm>
                  <a:off x="3280267" y="4648200"/>
                  <a:ext cx="1259134" cy="956163"/>
                </a:xfrm>
                <a:prstGeom prst="rect">
                  <a:avLst/>
                </a:prstGeom>
                <a:solidFill>
                  <a:srgbClr val="FFFF00"/>
                </a:solidFill>
                <a:ln>
                  <a:solidFill>
                    <a:srgbClr val="FFFF00"/>
                  </a:solid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000000"/>
                    </a:solidFill>
                  </a:endParaRPr>
                </a:p>
              </p:txBody>
            </p:sp>
          </p:grpSp>
          <p:grpSp>
            <p:nvGrpSpPr>
              <p:cNvPr id="41" name="Group 25"/>
              <p:cNvGrpSpPr/>
              <p:nvPr/>
            </p:nvGrpSpPr>
            <p:grpSpPr>
              <a:xfrm>
                <a:off x="4553206" y="4225438"/>
                <a:ext cx="899718" cy="1006936"/>
                <a:chOff x="4539400" y="4225437"/>
                <a:chExt cx="1259135" cy="1378926"/>
              </a:xfrm>
            </p:grpSpPr>
            <p:sp>
              <p:nvSpPr>
                <p:cNvPr id="56" name="Rectangle 8"/>
                <p:cNvSpPr/>
                <p:nvPr/>
              </p:nvSpPr>
              <p:spPr>
                <a:xfrm>
                  <a:off x="4539400" y="4225437"/>
                  <a:ext cx="1259134" cy="422763"/>
                </a:xfrm>
                <a:prstGeom prst="rect">
                  <a:avLst/>
                </a:prstGeom>
                <a:gradFill flip="none" rotWithShape="1">
                  <a:gsLst>
                    <a:gs pos="0">
                      <a:schemeClr val="bg1"/>
                    </a:gs>
                    <a:gs pos="100000">
                      <a:srgbClr val="A2CDE6"/>
                    </a:gs>
                  </a:gsLst>
                  <a:lin ang="5160000" scaled="0"/>
                  <a:tileRect/>
                </a:gradFill>
                <a:ln>
                  <a:solidFill>
                    <a:srgbClr val="92B8CF"/>
                  </a:solid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FFFFFF"/>
                    </a:solidFill>
                  </a:endParaRPr>
                </a:p>
              </p:txBody>
            </p:sp>
            <p:sp>
              <p:nvSpPr>
                <p:cNvPr id="57" name="Rectangle 56"/>
                <p:cNvSpPr/>
                <p:nvPr/>
              </p:nvSpPr>
              <p:spPr>
                <a:xfrm>
                  <a:off x="4539401" y="4648200"/>
                  <a:ext cx="1259134" cy="956163"/>
                </a:xfrm>
                <a:prstGeom prst="rect">
                  <a:avLst/>
                </a:prstGeom>
                <a:solidFill>
                  <a:srgbClr val="008000"/>
                </a:solidFill>
                <a:ln>
                  <a:solidFill>
                    <a:srgbClr val="008000"/>
                  </a:solid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000000"/>
                    </a:solidFill>
                  </a:endParaRPr>
                </a:p>
              </p:txBody>
            </p:sp>
          </p:grpSp>
          <p:grpSp>
            <p:nvGrpSpPr>
              <p:cNvPr id="42" name="Group 26"/>
              <p:cNvGrpSpPr/>
              <p:nvPr/>
            </p:nvGrpSpPr>
            <p:grpSpPr>
              <a:xfrm>
                <a:off x="5798533" y="4225434"/>
                <a:ext cx="932069" cy="1020742"/>
                <a:chOff x="5798533" y="4225437"/>
                <a:chExt cx="1259136" cy="1378926"/>
              </a:xfrm>
            </p:grpSpPr>
            <p:sp>
              <p:nvSpPr>
                <p:cNvPr id="54" name="Rectangle 9"/>
                <p:cNvSpPr/>
                <p:nvPr/>
              </p:nvSpPr>
              <p:spPr>
                <a:xfrm>
                  <a:off x="5798533" y="4225437"/>
                  <a:ext cx="1259134" cy="422763"/>
                </a:xfrm>
                <a:prstGeom prst="rect">
                  <a:avLst/>
                </a:prstGeom>
                <a:gradFill flip="none" rotWithShape="1">
                  <a:gsLst>
                    <a:gs pos="0">
                      <a:schemeClr val="bg1"/>
                    </a:gs>
                    <a:gs pos="100000">
                      <a:srgbClr val="A2CDE6"/>
                    </a:gs>
                  </a:gsLst>
                  <a:lin ang="5160000" scaled="0"/>
                  <a:tileRect/>
                </a:gradFill>
                <a:ln>
                  <a:solidFill>
                    <a:srgbClr val="92B8CF"/>
                  </a:solid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FFFFFF"/>
                    </a:solidFill>
                  </a:endParaRPr>
                </a:p>
              </p:txBody>
            </p:sp>
            <p:sp>
              <p:nvSpPr>
                <p:cNvPr id="55" name="Rectangle 46"/>
                <p:cNvSpPr/>
                <p:nvPr/>
              </p:nvSpPr>
              <p:spPr>
                <a:xfrm>
                  <a:off x="5798535" y="4648200"/>
                  <a:ext cx="1259134" cy="956163"/>
                </a:xfrm>
                <a:prstGeom prst="rect">
                  <a:avLst/>
                </a:prstGeom>
                <a:solidFill>
                  <a:srgbClr val="0000FF"/>
                </a:solidFill>
                <a:ln>
                  <a:solidFill>
                    <a:srgbClr val="0000FF"/>
                  </a:solid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000000"/>
                    </a:solidFill>
                  </a:endParaRPr>
                </a:p>
              </p:txBody>
            </p:sp>
          </p:grpSp>
          <p:grpSp>
            <p:nvGrpSpPr>
              <p:cNvPr id="43" name="Group 27"/>
              <p:cNvGrpSpPr/>
              <p:nvPr/>
            </p:nvGrpSpPr>
            <p:grpSpPr>
              <a:xfrm>
                <a:off x="7057667" y="4225433"/>
                <a:ext cx="932069" cy="1020742"/>
                <a:chOff x="7057667" y="4225437"/>
                <a:chExt cx="1259136" cy="1378926"/>
              </a:xfrm>
            </p:grpSpPr>
            <p:sp>
              <p:nvSpPr>
                <p:cNvPr id="52" name="Rectangle 42"/>
                <p:cNvSpPr/>
                <p:nvPr/>
              </p:nvSpPr>
              <p:spPr>
                <a:xfrm>
                  <a:off x="7057667" y="4225437"/>
                  <a:ext cx="1259134" cy="422763"/>
                </a:xfrm>
                <a:prstGeom prst="rect">
                  <a:avLst/>
                </a:prstGeom>
                <a:gradFill flip="none" rotWithShape="1">
                  <a:gsLst>
                    <a:gs pos="0">
                      <a:schemeClr val="bg1"/>
                    </a:gs>
                    <a:gs pos="100000">
                      <a:srgbClr val="A2CDE6"/>
                    </a:gs>
                  </a:gsLst>
                  <a:lin ang="5160000" scaled="0"/>
                  <a:tileRect/>
                </a:gradFill>
                <a:ln>
                  <a:solidFill>
                    <a:srgbClr val="92B8CF"/>
                  </a:solid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FFFFFF"/>
                    </a:solidFill>
                  </a:endParaRPr>
                </a:p>
              </p:txBody>
            </p:sp>
            <p:sp>
              <p:nvSpPr>
                <p:cNvPr id="53" name="Rectangle 43"/>
                <p:cNvSpPr/>
                <p:nvPr/>
              </p:nvSpPr>
              <p:spPr>
                <a:xfrm>
                  <a:off x="7057669" y="4648200"/>
                  <a:ext cx="1259134" cy="956163"/>
                </a:xfrm>
                <a:prstGeom prst="rect">
                  <a:avLst/>
                </a:prstGeom>
                <a:solidFill>
                  <a:srgbClr val="660066"/>
                </a:solidFill>
                <a:ln>
                  <a:solidFill>
                    <a:srgbClr val="660066"/>
                  </a:solidFill>
                </a:ln>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000000"/>
                    </a:solidFill>
                  </a:endParaRPr>
                </a:p>
              </p:txBody>
            </p:sp>
          </p:grpSp>
          <p:sp>
            <p:nvSpPr>
              <p:cNvPr id="47" name="Rectangle 46"/>
              <p:cNvSpPr/>
              <p:nvPr/>
            </p:nvSpPr>
            <p:spPr>
              <a:xfrm>
                <a:off x="1684194" y="4224555"/>
                <a:ext cx="303707" cy="1007819"/>
              </a:xfrm>
              <a:prstGeom prst="rect">
                <a:avLst/>
              </a:prstGeom>
              <a:gradFill flip="none" rotWithShape="1">
                <a:gsLst>
                  <a:gs pos="0">
                    <a:schemeClr val="bg1"/>
                  </a:gs>
                  <a:gs pos="100000">
                    <a:schemeClr val="bg1">
                      <a:lumMod val="50000"/>
                    </a:schemeClr>
                  </a:gs>
                </a:gsLst>
                <a:path path="circle">
                  <a:fillToRect l="100000" t="100000"/>
                </a:path>
                <a:tileRect r="-100000" b="-100000"/>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FFFFFF"/>
                  </a:solidFill>
                </a:endParaRPr>
              </a:p>
            </p:txBody>
          </p:sp>
          <p:sp>
            <p:nvSpPr>
              <p:cNvPr id="48" name="Rectangle 47"/>
              <p:cNvSpPr/>
              <p:nvPr/>
            </p:nvSpPr>
            <p:spPr>
              <a:xfrm>
                <a:off x="2940983" y="4211286"/>
                <a:ext cx="303707" cy="1007819"/>
              </a:xfrm>
              <a:prstGeom prst="rect">
                <a:avLst/>
              </a:prstGeom>
              <a:gradFill flip="none" rotWithShape="1">
                <a:gsLst>
                  <a:gs pos="0">
                    <a:schemeClr val="bg1"/>
                  </a:gs>
                  <a:gs pos="100000">
                    <a:schemeClr val="bg1">
                      <a:lumMod val="50000"/>
                    </a:schemeClr>
                  </a:gs>
                </a:gsLst>
                <a:path path="circle">
                  <a:fillToRect l="100000" t="100000"/>
                </a:path>
                <a:tileRect r="-100000" b="-100000"/>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FFFFFF"/>
                  </a:solidFill>
                </a:endParaRPr>
              </a:p>
            </p:txBody>
          </p:sp>
          <p:sp>
            <p:nvSpPr>
              <p:cNvPr id="49" name="Rectangle 48"/>
              <p:cNvSpPr/>
              <p:nvPr/>
            </p:nvSpPr>
            <p:spPr>
              <a:xfrm>
                <a:off x="4225383" y="4198018"/>
                <a:ext cx="303707" cy="1007819"/>
              </a:xfrm>
              <a:prstGeom prst="rect">
                <a:avLst/>
              </a:prstGeom>
              <a:gradFill flip="none" rotWithShape="1">
                <a:gsLst>
                  <a:gs pos="0">
                    <a:schemeClr val="bg1"/>
                  </a:gs>
                  <a:gs pos="100000">
                    <a:schemeClr val="bg1">
                      <a:lumMod val="50000"/>
                    </a:schemeClr>
                  </a:gs>
                </a:gsLst>
                <a:path path="circle">
                  <a:fillToRect l="100000" t="100000"/>
                </a:path>
                <a:tileRect r="-100000" b="-100000"/>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FFFFFF"/>
                  </a:solidFill>
                </a:endParaRPr>
              </a:p>
            </p:txBody>
          </p:sp>
          <p:sp>
            <p:nvSpPr>
              <p:cNvPr id="50" name="Rectangle 49"/>
              <p:cNvSpPr/>
              <p:nvPr/>
            </p:nvSpPr>
            <p:spPr>
              <a:xfrm>
                <a:off x="5468368" y="4226167"/>
                <a:ext cx="303707" cy="1007819"/>
              </a:xfrm>
              <a:prstGeom prst="rect">
                <a:avLst/>
              </a:prstGeom>
              <a:gradFill flip="none" rotWithShape="1">
                <a:gsLst>
                  <a:gs pos="0">
                    <a:schemeClr val="bg1"/>
                  </a:gs>
                  <a:gs pos="100000">
                    <a:schemeClr val="bg1">
                      <a:lumMod val="50000"/>
                    </a:schemeClr>
                  </a:gs>
                </a:gsLst>
                <a:path path="circle">
                  <a:fillToRect l="100000" t="100000"/>
                </a:path>
                <a:tileRect r="-100000" b="-100000"/>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FFFFFF"/>
                  </a:solidFill>
                </a:endParaRPr>
              </a:p>
            </p:txBody>
          </p:sp>
          <p:sp>
            <p:nvSpPr>
              <p:cNvPr id="51" name="Rectangle 50"/>
              <p:cNvSpPr/>
              <p:nvPr/>
            </p:nvSpPr>
            <p:spPr>
              <a:xfrm>
                <a:off x="6738496" y="4212898"/>
                <a:ext cx="303707" cy="1007819"/>
              </a:xfrm>
              <a:prstGeom prst="rect">
                <a:avLst/>
              </a:prstGeom>
              <a:gradFill flip="none" rotWithShape="1">
                <a:gsLst>
                  <a:gs pos="0">
                    <a:schemeClr val="bg1"/>
                  </a:gs>
                  <a:gs pos="100000">
                    <a:schemeClr val="bg1">
                      <a:lumMod val="50000"/>
                    </a:schemeClr>
                  </a:gs>
                </a:gsLst>
                <a:path path="circle">
                  <a:fillToRect l="100000" t="100000"/>
                </a:path>
                <a:tileRect r="-100000" b="-100000"/>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FFFFFF"/>
                  </a:solidFill>
                </a:endParaRPr>
              </a:p>
            </p:txBody>
          </p:sp>
        </p:grpSp>
        <p:cxnSp>
          <p:nvCxnSpPr>
            <p:cNvPr id="9" name="Straight Connector 8"/>
            <p:cNvCxnSpPr/>
            <p:nvPr/>
          </p:nvCxnSpPr>
          <p:spPr>
            <a:xfrm rot="16200000" flipH="1">
              <a:off x="515533" y="1786455"/>
              <a:ext cx="1028031" cy="717585"/>
            </a:xfrm>
            <a:prstGeom prst="line">
              <a:avLst/>
            </a:prstGeom>
            <a:ln w="73025" cap="flat" cmpd="sng" algn="ctr">
              <a:solidFill>
                <a:schemeClr val="bg2"/>
              </a:solidFill>
              <a:prstDash val="solid"/>
              <a:round/>
              <a:headEnd type="none" w="med" len="med"/>
              <a:tailEnd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1182400" y="1907849"/>
              <a:ext cx="957356" cy="545473"/>
            </a:xfrm>
            <a:prstGeom prst="line">
              <a:avLst/>
            </a:prstGeom>
            <a:ln w="73025" cap="flat" cmpd="sng" algn="ctr">
              <a:solidFill>
                <a:schemeClr val="bg2"/>
              </a:solidFill>
              <a:prstDash val="solid"/>
              <a:round/>
              <a:headEnd type="none" w="med" len="med"/>
              <a:tailEnd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926988" y="1716043"/>
              <a:ext cx="129719" cy="7068"/>
            </a:xfrm>
            <a:prstGeom prst="line">
              <a:avLst/>
            </a:prstGeom>
            <a:ln w="73025" cap="flat" cmpd="sng" algn="ctr">
              <a:solidFill>
                <a:schemeClr val="bg2"/>
              </a:solidFill>
              <a:prstDash val="solid"/>
              <a:round/>
              <a:headEnd type="none" w="med" len="med"/>
              <a:tailEnd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H="1">
              <a:off x="1689006" y="2076675"/>
              <a:ext cx="947047" cy="211648"/>
            </a:xfrm>
            <a:prstGeom prst="line">
              <a:avLst/>
            </a:prstGeom>
            <a:ln w="73025" cap="flat" cmpd="sng" algn="ctr">
              <a:solidFill>
                <a:schemeClr val="bg2"/>
              </a:solidFill>
              <a:prstDash val="solid"/>
              <a:round/>
              <a:headEnd type="none" w="med" len="med"/>
              <a:tailEnd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flipV="1">
              <a:off x="1860291" y="2159203"/>
              <a:ext cx="911709" cy="81928"/>
            </a:xfrm>
            <a:prstGeom prst="line">
              <a:avLst/>
            </a:prstGeom>
            <a:ln w="73025" cap="flat" cmpd="sng" algn="ctr">
              <a:solidFill>
                <a:schemeClr val="bg2"/>
              </a:solidFill>
              <a:prstDash val="solid"/>
              <a:round/>
              <a:headEnd type="none" w="med" len="med"/>
              <a:tailEnd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6200000" flipH="1">
              <a:off x="2106556" y="1994867"/>
              <a:ext cx="883439" cy="382331"/>
            </a:xfrm>
            <a:prstGeom prst="line">
              <a:avLst/>
            </a:prstGeom>
            <a:ln w="73025" cap="flat" cmpd="sng" algn="ctr">
              <a:solidFill>
                <a:schemeClr val="bg2"/>
              </a:solidFill>
              <a:prstDash val="solid"/>
              <a:round/>
              <a:headEnd type="none" w="med" len="med"/>
              <a:tailEnd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flipH="1" flipV="1">
              <a:off x="2437441" y="2032417"/>
              <a:ext cx="897574" cy="307231"/>
            </a:xfrm>
            <a:prstGeom prst="line">
              <a:avLst/>
            </a:prstGeom>
            <a:ln w="73025" cap="flat" cmpd="sng" algn="ctr">
              <a:solidFill>
                <a:schemeClr val="bg2"/>
              </a:solidFill>
              <a:prstDash val="solid"/>
              <a:round/>
              <a:headEnd type="none" w="med" len="med"/>
              <a:tailEnd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046671" y="1737246"/>
              <a:ext cx="141144" cy="41850"/>
            </a:xfrm>
            <a:prstGeom prst="line">
              <a:avLst/>
            </a:prstGeom>
            <a:ln w="73025" cap="flat" cmpd="sng" algn="ctr">
              <a:solidFill>
                <a:schemeClr val="bg2"/>
              </a:solidFill>
              <a:prstDash val="solid"/>
              <a:round/>
              <a:headEnd type="none" w="med" len="med"/>
              <a:tailEnd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187815" y="1757893"/>
              <a:ext cx="261669" cy="883994"/>
            </a:xfrm>
            <a:prstGeom prst="line">
              <a:avLst/>
            </a:prstGeom>
            <a:ln w="73025" cap="flat" cmpd="sng" algn="ctr">
              <a:solidFill>
                <a:schemeClr val="bg2"/>
              </a:solidFill>
              <a:prstDash val="solid"/>
              <a:round/>
              <a:headEnd type="none" w="med" len="med"/>
              <a:tailEnd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flipV="1">
              <a:off x="3109291" y="2118852"/>
              <a:ext cx="950287" cy="262635"/>
            </a:xfrm>
            <a:prstGeom prst="line">
              <a:avLst/>
            </a:prstGeom>
            <a:ln w="73025" cap="flat" cmpd="sng" algn="ctr">
              <a:solidFill>
                <a:schemeClr val="bg2"/>
              </a:solidFill>
              <a:prstDash val="solid"/>
              <a:round/>
              <a:headEnd type="none" w="med" len="med"/>
              <a:tailEnd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722578" y="1723110"/>
              <a:ext cx="675908" cy="473526"/>
            </a:xfrm>
            <a:prstGeom prst="line">
              <a:avLst/>
            </a:prstGeom>
            <a:ln w="539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4049851" y="2324281"/>
              <a:ext cx="469694" cy="200265"/>
            </a:xfrm>
            <a:prstGeom prst="line">
              <a:avLst/>
            </a:prstGeom>
            <a:ln w="539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flipV="1">
              <a:off x="3406622" y="1881317"/>
              <a:ext cx="957353" cy="598535"/>
            </a:xfrm>
            <a:prstGeom prst="line">
              <a:avLst/>
            </a:prstGeom>
            <a:ln w="539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0800000" flipV="1">
              <a:off x="3514548" y="1737245"/>
              <a:ext cx="71484" cy="19634"/>
            </a:xfrm>
            <a:prstGeom prst="line">
              <a:avLst/>
            </a:prstGeom>
            <a:ln w="73025" cap="flat" cmpd="sng" algn="ctr">
              <a:solidFill>
                <a:schemeClr val="bg2"/>
              </a:solidFill>
              <a:prstDash val="solid"/>
              <a:round/>
              <a:headEnd type="none" w="med" len="med"/>
              <a:tailEnd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2910124" y="1742744"/>
              <a:ext cx="604423" cy="906211"/>
            </a:xfrm>
            <a:prstGeom prst="line">
              <a:avLst/>
            </a:prstGeom>
            <a:ln w="73025" cap="flat" cmpd="sng" algn="ctr">
              <a:solidFill>
                <a:schemeClr val="bg2"/>
              </a:solidFill>
              <a:prstDash val="solid"/>
              <a:round/>
              <a:headEnd type="none" w="med" len="med"/>
              <a:tailEnd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6200000" flipV="1">
              <a:off x="2095595" y="1862454"/>
              <a:ext cx="925844" cy="689562"/>
            </a:xfrm>
            <a:prstGeom prst="line">
              <a:avLst/>
            </a:prstGeom>
            <a:ln w="73025" cap="flat" cmpd="sng" algn="ctr">
              <a:solidFill>
                <a:schemeClr val="bg2"/>
              </a:solidFill>
              <a:prstDash val="solid"/>
              <a:round/>
              <a:headEnd type="none" w="med" len="med"/>
              <a:tailEnd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0800000" flipV="1">
              <a:off x="2132222" y="1758448"/>
              <a:ext cx="81513" cy="21155"/>
            </a:xfrm>
            <a:prstGeom prst="line">
              <a:avLst/>
            </a:prstGeom>
            <a:ln w="73025" cap="flat" cmpd="sng" algn="ctr">
              <a:solidFill>
                <a:schemeClr val="bg2"/>
              </a:solidFill>
              <a:prstDash val="solid"/>
              <a:round/>
              <a:headEnd type="none" w="med" len="med"/>
              <a:tailEnd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1730743" y="1765468"/>
              <a:ext cx="401479" cy="885684"/>
            </a:xfrm>
            <a:prstGeom prst="line">
              <a:avLst/>
            </a:prstGeom>
            <a:ln w="73025" cap="flat" cmpd="sng" algn="ctr">
              <a:solidFill>
                <a:schemeClr val="bg2"/>
              </a:solidFill>
              <a:prstDash val="solid"/>
              <a:round/>
              <a:headEnd type="none" w="med" len="med"/>
              <a:tailEnd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16200000" flipV="1">
              <a:off x="1112473" y="2032881"/>
              <a:ext cx="913906" cy="322634"/>
            </a:xfrm>
            <a:prstGeom prst="line">
              <a:avLst/>
            </a:prstGeom>
            <a:ln w="73025" cap="flat" cmpd="sng" algn="ctr">
              <a:solidFill>
                <a:schemeClr val="bg2"/>
              </a:solidFill>
              <a:prstDash val="solid"/>
              <a:round/>
              <a:headEnd type="none" w="med" len="med"/>
              <a:tailEnd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0800000">
              <a:off x="1244183" y="1763947"/>
              <a:ext cx="163928" cy="1570"/>
            </a:xfrm>
            <a:prstGeom prst="line">
              <a:avLst/>
            </a:prstGeom>
            <a:ln w="73025" cap="flat" cmpd="sng" algn="ctr">
              <a:solidFill>
                <a:schemeClr val="bg2"/>
              </a:solidFill>
              <a:prstDash val="solid"/>
              <a:round/>
              <a:headEnd type="none" w="med" len="med"/>
              <a:tailEnd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786821" y="1742744"/>
              <a:ext cx="457362" cy="913278"/>
            </a:xfrm>
            <a:prstGeom prst="line">
              <a:avLst/>
            </a:prstGeom>
            <a:ln w="73025"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5400000">
              <a:off x="673742" y="2776170"/>
              <a:ext cx="226162" cy="1"/>
            </a:xfrm>
            <a:prstGeom prst="straightConnector1">
              <a:avLst/>
            </a:prstGeom>
            <a:ln w="38100" cap="flat" cmpd="sng" algn="ctr">
              <a:solidFill>
                <a:srgbClr val="8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6200000" flipV="1">
              <a:off x="224010" y="2086384"/>
              <a:ext cx="777427" cy="361849"/>
            </a:xfrm>
            <a:prstGeom prst="line">
              <a:avLst/>
            </a:prstGeom>
            <a:ln w="698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431799" y="2641887"/>
              <a:ext cx="184731" cy="369332"/>
            </a:xfrm>
            <a:prstGeom prst="rect">
              <a:avLst/>
            </a:prstGeom>
            <a:noFill/>
          </p:spPr>
          <p:txBody>
            <a:bodyPr wrap="none" rtlCol="0">
              <a:spAutoFit/>
            </a:bodyPr>
            <a:lstStyle/>
            <a:p>
              <a:pPr fontAlgn="auto">
                <a:spcBef>
                  <a:spcPts val="0"/>
                </a:spcBef>
                <a:spcAft>
                  <a:spcPts val="0"/>
                </a:spcAft>
              </a:pPr>
              <a:endParaRPr lang="en-US" sz="1800" b="0" dirty="0">
                <a:solidFill>
                  <a:srgbClr val="000000"/>
                </a:solidFill>
                <a:latin typeface="Univers LT Std 57 Cn"/>
              </a:endParaRPr>
            </a:p>
          </p:txBody>
        </p:sp>
        <p:cxnSp>
          <p:nvCxnSpPr>
            <p:cNvPr id="33" name="Straight Arrow Connector 32"/>
            <p:cNvCxnSpPr/>
            <p:nvPr/>
          </p:nvCxnSpPr>
          <p:spPr>
            <a:xfrm rot="5400000">
              <a:off x="1268546" y="2762879"/>
              <a:ext cx="226162" cy="1"/>
            </a:xfrm>
            <a:prstGeom prst="straightConnector1">
              <a:avLst/>
            </a:prstGeom>
            <a:ln w="38100" cap="flat" cmpd="sng" algn="ctr">
              <a:solidFill>
                <a:srgbClr val="FF66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5400000">
              <a:off x="2163753" y="2749588"/>
              <a:ext cx="226162" cy="1"/>
            </a:xfrm>
            <a:prstGeom prst="straightConnector1">
              <a:avLst/>
            </a:prstGeom>
            <a:ln w="38100" cap="flat" cmpd="sng" algn="ctr">
              <a:solidFill>
                <a:srgbClr val="FFFF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5400000">
              <a:off x="2792694" y="2764568"/>
              <a:ext cx="226162" cy="1"/>
            </a:xfrm>
            <a:prstGeom prst="straightConnector1">
              <a:avLst/>
            </a:prstGeom>
            <a:ln w="38100" cap="flat" cmpd="sng" algn="ctr">
              <a:solidFill>
                <a:srgbClr val="008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5400000">
              <a:off x="2616008" y="2765412"/>
              <a:ext cx="226162" cy="1"/>
            </a:xfrm>
            <a:prstGeom prst="straightConnector1">
              <a:avLst/>
            </a:prstGeom>
            <a:ln w="38100" cap="flat" cmpd="sng" algn="ctr">
              <a:solidFill>
                <a:srgbClr val="008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rot="5400000">
              <a:off x="3340531" y="2773324"/>
              <a:ext cx="226162" cy="1"/>
            </a:xfrm>
            <a:prstGeom prst="straightConnector1">
              <a:avLst/>
            </a:prstGeom>
            <a:ln w="38100" cap="flat" cmpd="sng" algn="ctr">
              <a:solidFill>
                <a:srgbClr val="0000FF"/>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5400000">
              <a:off x="4071881" y="2774168"/>
              <a:ext cx="226162" cy="1"/>
            </a:xfrm>
            <a:prstGeom prst="straightConnector1">
              <a:avLst/>
            </a:prstGeom>
            <a:ln w="38100" cap="flat" cmpd="sng" algn="ctr">
              <a:solidFill>
                <a:srgbClr val="660066"/>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827784" y="3221429"/>
              <a:ext cx="184731" cy="369332"/>
            </a:xfrm>
            <a:prstGeom prst="rect">
              <a:avLst/>
            </a:prstGeom>
            <a:noFill/>
          </p:spPr>
          <p:txBody>
            <a:bodyPr wrap="none" rtlCol="0">
              <a:spAutoFit/>
            </a:bodyPr>
            <a:lstStyle/>
            <a:p>
              <a:pPr fontAlgn="auto">
                <a:spcBef>
                  <a:spcPts val="0"/>
                </a:spcBef>
                <a:spcAft>
                  <a:spcPts val="0"/>
                </a:spcAft>
              </a:pPr>
              <a:endParaRPr lang="en-US" sz="1800" b="0" dirty="0">
                <a:solidFill>
                  <a:srgbClr val="000000"/>
                </a:solidFill>
                <a:latin typeface="Univers LT Std 57 Cn"/>
              </a:endParaRPr>
            </a:p>
          </p:txBody>
        </p:sp>
        <p:grpSp>
          <p:nvGrpSpPr>
            <p:cNvPr id="44" name="Group 9"/>
            <p:cNvGrpSpPr/>
            <p:nvPr/>
          </p:nvGrpSpPr>
          <p:grpSpPr>
            <a:xfrm>
              <a:off x="5586393" y="4095269"/>
              <a:ext cx="2302104" cy="1394410"/>
              <a:chOff x="4624449" y="2083129"/>
              <a:chExt cx="3395355" cy="2311239"/>
            </a:xfrm>
          </p:grpSpPr>
          <p:sp>
            <p:nvSpPr>
              <p:cNvPr id="102" name="Right Triangle 101"/>
              <p:cNvSpPr/>
              <p:nvPr/>
            </p:nvSpPr>
            <p:spPr>
              <a:xfrm rot="5400000">
                <a:off x="3824349" y="2908467"/>
                <a:ext cx="2286001" cy="68580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800" b="0" dirty="0">
                  <a:solidFill>
                    <a:srgbClr val="FFFFFF"/>
                  </a:solidFill>
                </a:endParaRPr>
              </a:p>
            </p:txBody>
          </p:sp>
          <p:sp>
            <p:nvSpPr>
              <p:cNvPr id="103" name="Right Triangle 102"/>
              <p:cNvSpPr/>
              <p:nvPr/>
            </p:nvSpPr>
            <p:spPr>
              <a:xfrm rot="16200000" flipH="1">
                <a:off x="6533903" y="2883229"/>
                <a:ext cx="2286001" cy="68580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800" b="0" dirty="0">
                  <a:solidFill>
                    <a:srgbClr val="FFFFFF"/>
                  </a:solidFill>
                </a:endParaRPr>
              </a:p>
            </p:txBody>
          </p:sp>
        </p:grpSp>
        <p:grpSp>
          <p:nvGrpSpPr>
            <p:cNvPr id="45" name="Group 46"/>
            <p:cNvGrpSpPr>
              <a:grpSpLocks/>
            </p:cNvGrpSpPr>
            <p:nvPr/>
          </p:nvGrpSpPr>
          <p:grpSpPr bwMode="auto">
            <a:xfrm>
              <a:off x="5654160" y="5736104"/>
              <a:ext cx="495976" cy="231554"/>
              <a:chOff x="4401829" y="3739092"/>
              <a:chExt cx="2626342" cy="548746"/>
            </a:xfrm>
          </p:grpSpPr>
          <p:sp>
            <p:nvSpPr>
              <p:cNvPr id="99" name="Cube 98"/>
              <p:cNvSpPr/>
              <p:nvPr/>
            </p:nvSpPr>
            <p:spPr bwMode="auto">
              <a:xfrm>
                <a:off x="4401829" y="3846918"/>
                <a:ext cx="2626342" cy="440920"/>
              </a:xfrm>
              <a:prstGeom prst="cube">
                <a:avLst>
                  <a:gd name="adj" fmla="val 73847"/>
                </a:avLst>
              </a:prstGeom>
              <a:solidFill>
                <a:srgbClr val="C00000">
                  <a:alpha val="80000"/>
                </a:srgbClr>
              </a:solidFill>
              <a:ln w="9525" cap="flat" cmpd="sng" algn="ctr">
                <a:solidFill>
                  <a:srgbClr val="C00000"/>
                </a:solidFill>
                <a:prstDash val="solid"/>
                <a:round/>
                <a:headEnd type="none" w="med" len="med"/>
                <a:tailEnd type="none" w="med" len="med"/>
              </a:ln>
              <a:effectLst/>
              <a:scene3d>
                <a:camera prst="orthographicFront"/>
                <a:lightRig rig="soft" dir="t"/>
              </a:scene3d>
              <a:sp3d prstMaterial="metal"/>
            </p:spPr>
            <p:txBody>
              <a:bodyPr/>
              <a:lstStyle/>
              <a:p>
                <a:pPr eaLnBrk="0" fontAlgn="auto" hangingPunct="0">
                  <a:spcBef>
                    <a:spcPts val="0"/>
                  </a:spcBef>
                  <a:spcAft>
                    <a:spcPts val="0"/>
                  </a:spcAft>
                  <a:defRPr/>
                </a:pPr>
                <a:endParaRPr lang="en-US" sz="800" b="0" dirty="0">
                  <a:solidFill>
                    <a:srgbClr val="000000"/>
                  </a:solidFill>
                  <a:latin typeface="Univers LT Std 57 Cn"/>
                  <a:ea typeface="ＭＳ Ｐゴシック" pitchFamily="1" charset="-128"/>
                </a:endParaRPr>
              </a:p>
            </p:txBody>
          </p:sp>
          <p:sp>
            <p:nvSpPr>
              <p:cNvPr id="100" name="Cube 99"/>
              <p:cNvSpPr/>
              <p:nvPr/>
            </p:nvSpPr>
            <p:spPr bwMode="auto">
              <a:xfrm>
                <a:off x="4401829" y="3739092"/>
                <a:ext cx="2626342" cy="440920"/>
              </a:xfrm>
              <a:prstGeom prst="cube">
                <a:avLst>
                  <a:gd name="adj" fmla="val 73847"/>
                </a:avLst>
              </a:prstGeom>
              <a:solidFill>
                <a:srgbClr val="FF3300">
                  <a:alpha val="70000"/>
                </a:srgbClr>
              </a:solidFill>
              <a:ln w="9525" cap="flat" cmpd="sng" algn="ctr">
                <a:solidFill>
                  <a:srgbClr val="FF3300"/>
                </a:solidFill>
                <a:prstDash val="solid"/>
                <a:round/>
                <a:headEnd type="none" w="med" len="med"/>
                <a:tailEnd type="none" w="med" len="med"/>
              </a:ln>
              <a:effectLst/>
              <a:scene3d>
                <a:camera prst="orthographicFront"/>
                <a:lightRig rig="soft" dir="t"/>
              </a:scene3d>
              <a:sp3d prstMaterial="metal"/>
            </p:spPr>
            <p:txBody>
              <a:bodyPr/>
              <a:lstStyle/>
              <a:p>
                <a:pPr eaLnBrk="0" fontAlgn="auto" hangingPunct="0">
                  <a:spcBef>
                    <a:spcPts val="0"/>
                  </a:spcBef>
                  <a:spcAft>
                    <a:spcPts val="0"/>
                  </a:spcAft>
                  <a:defRPr/>
                </a:pPr>
                <a:endParaRPr lang="en-US" sz="800" b="0" dirty="0">
                  <a:solidFill>
                    <a:srgbClr val="000000"/>
                  </a:solidFill>
                  <a:latin typeface="Univers LT Std 57 Cn"/>
                  <a:ea typeface="ＭＳ Ｐゴシック" pitchFamily="1" charset="-128"/>
                </a:endParaRPr>
              </a:p>
            </p:txBody>
          </p:sp>
        </p:grpSp>
        <p:sp>
          <p:nvSpPr>
            <p:cNvPr id="78" name="Freeform 77"/>
            <p:cNvSpPr>
              <a:spLocks/>
            </p:cNvSpPr>
            <p:nvPr/>
          </p:nvSpPr>
          <p:spPr bwMode="auto">
            <a:xfrm rot="8700000">
              <a:off x="5978972" y="5608385"/>
              <a:ext cx="364765" cy="60231"/>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A50021"/>
              </a:solidFill>
              <a:round/>
              <a:headEnd/>
              <a:tailEnd type="stealth" w="lg" len="lg"/>
            </a:ln>
          </p:spPr>
          <p:txBody>
            <a:bodyPr/>
            <a:lstStyle/>
            <a:p>
              <a:pPr fontAlgn="auto">
                <a:spcBef>
                  <a:spcPts val="0"/>
                </a:spcBef>
                <a:spcAft>
                  <a:spcPts val="0"/>
                </a:spcAft>
              </a:pPr>
              <a:endParaRPr lang="en-US" sz="800" b="0" dirty="0">
                <a:solidFill>
                  <a:srgbClr val="000000"/>
                </a:solidFill>
                <a:latin typeface="Univers LT Std 57 Cn"/>
              </a:endParaRPr>
            </a:p>
          </p:txBody>
        </p:sp>
        <p:grpSp>
          <p:nvGrpSpPr>
            <p:cNvPr id="46" name="Group 45"/>
            <p:cNvGrpSpPr>
              <a:grpSpLocks/>
            </p:cNvGrpSpPr>
            <p:nvPr/>
          </p:nvGrpSpPr>
          <p:grpSpPr bwMode="auto">
            <a:xfrm>
              <a:off x="6147014" y="5736104"/>
              <a:ext cx="495976" cy="231554"/>
              <a:chOff x="4401829" y="3298172"/>
              <a:chExt cx="2626342" cy="548747"/>
            </a:xfrm>
          </p:grpSpPr>
          <p:sp>
            <p:nvSpPr>
              <p:cNvPr id="97" name="Cube 96"/>
              <p:cNvSpPr/>
              <p:nvPr/>
            </p:nvSpPr>
            <p:spPr bwMode="auto">
              <a:xfrm>
                <a:off x="4401829" y="3405999"/>
                <a:ext cx="2626342" cy="440920"/>
              </a:xfrm>
              <a:prstGeom prst="cube">
                <a:avLst>
                  <a:gd name="adj" fmla="val 73847"/>
                </a:avLst>
              </a:prstGeom>
              <a:solidFill>
                <a:srgbClr val="FF6600">
                  <a:alpha val="80000"/>
                </a:srgbClr>
              </a:solidFill>
              <a:ln w="9525" cap="flat" cmpd="sng" algn="ctr">
                <a:solidFill>
                  <a:srgbClr val="FF6600"/>
                </a:solidFill>
                <a:prstDash val="solid"/>
                <a:round/>
                <a:headEnd type="none" w="med" len="med"/>
                <a:tailEnd type="none" w="med" len="med"/>
              </a:ln>
              <a:effectLst/>
              <a:scene3d>
                <a:camera prst="orthographicFront"/>
                <a:lightRig rig="soft" dir="t"/>
              </a:scene3d>
              <a:sp3d prstMaterial="metal"/>
            </p:spPr>
            <p:txBody>
              <a:bodyPr/>
              <a:lstStyle/>
              <a:p>
                <a:pPr eaLnBrk="0" fontAlgn="auto" hangingPunct="0">
                  <a:spcBef>
                    <a:spcPts val="0"/>
                  </a:spcBef>
                  <a:spcAft>
                    <a:spcPts val="0"/>
                  </a:spcAft>
                  <a:defRPr/>
                </a:pPr>
                <a:endParaRPr lang="en-US" sz="800" b="0" dirty="0">
                  <a:solidFill>
                    <a:srgbClr val="000000"/>
                  </a:solidFill>
                  <a:latin typeface="Univers LT Std 57 Cn"/>
                  <a:ea typeface="ＭＳ Ｐゴシック" pitchFamily="1" charset="-128"/>
                </a:endParaRPr>
              </a:p>
            </p:txBody>
          </p:sp>
          <p:sp>
            <p:nvSpPr>
              <p:cNvPr id="98" name="Cube 97"/>
              <p:cNvSpPr/>
              <p:nvPr/>
            </p:nvSpPr>
            <p:spPr bwMode="auto">
              <a:xfrm>
                <a:off x="4401829" y="3298172"/>
                <a:ext cx="2626342" cy="440920"/>
              </a:xfrm>
              <a:prstGeom prst="cube">
                <a:avLst>
                  <a:gd name="adj" fmla="val 73847"/>
                </a:avLst>
              </a:prstGeom>
              <a:solidFill>
                <a:srgbClr val="FFC000">
                  <a:alpha val="70000"/>
                </a:srgbClr>
              </a:solidFill>
              <a:ln w="9525" cap="flat" cmpd="sng" algn="ctr">
                <a:solidFill>
                  <a:srgbClr val="FFC000"/>
                </a:solidFill>
                <a:prstDash val="solid"/>
                <a:round/>
                <a:headEnd type="none" w="med" len="med"/>
                <a:tailEnd type="none" w="med" len="med"/>
              </a:ln>
              <a:effectLst/>
              <a:scene3d>
                <a:camera prst="orthographicFront"/>
                <a:lightRig rig="soft" dir="t"/>
              </a:scene3d>
              <a:sp3d prstMaterial="metal"/>
            </p:spPr>
            <p:txBody>
              <a:bodyPr/>
              <a:lstStyle/>
              <a:p>
                <a:pPr eaLnBrk="0" fontAlgn="auto" hangingPunct="0">
                  <a:spcBef>
                    <a:spcPts val="0"/>
                  </a:spcBef>
                  <a:spcAft>
                    <a:spcPts val="0"/>
                  </a:spcAft>
                  <a:defRPr/>
                </a:pPr>
                <a:endParaRPr lang="en-US" sz="800" b="0" dirty="0">
                  <a:solidFill>
                    <a:srgbClr val="000000"/>
                  </a:solidFill>
                  <a:latin typeface="Univers LT Std 57 Cn"/>
                  <a:ea typeface="ＭＳ Ｐゴシック" pitchFamily="1" charset="-128"/>
                </a:endParaRPr>
              </a:p>
            </p:txBody>
          </p:sp>
        </p:grpSp>
        <p:sp>
          <p:nvSpPr>
            <p:cNvPr id="80" name="Freeform 6"/>
            <p:cNvSpPr>
              <a:spLocks/>
            </p:cNvSpPr>
            <p:nvPr/>
          </p:nvSpPr>
          <p:spPr bwMode="auto">
            <a:xfrm rot="7800000">
              <a:off x="6421629" y="5604196"/>
              <a:ext cx="324578" cy="68609"/>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FF8600"/>
              </a:solidFill>
              <a:round/>
              <a:headEnd/>
              <a:tailEnd type="stealth" w="lg" len="lg"/>
            </a:ln>
          </p:spPr>
          <p:txBody>
            <a:bodyPr/>
            <a:lstStyle/>
            <a:p>
              <a:pPr fontAlgn="auto">
                <a:spcBef>
                  <a:spcPts val="0"/>
                </a:spcBef>
                <a:spcAft>
                  <a:spcPts val="0"/>
                </a:spcAft>
              </a:pPr>
              <a:endParaRPr lang="en-US" sz="800" b="0" dirty="0">
                <a:solidFill>
                  <a:srgbClr val="000000"/>
                </a:solidFill>
                <a:latin typeface="Univers LT Std 57 Cn"/>
              </a:endParaRPr>
            </a:p>
          </p:txBody>
        </p:sp>
        <p:grpSp>
          <p:nvGrpSpPr>
            <p:cNvPr id="69" name="Group 44"/>
            <p:cNvGrpSpPr>
              <a:grpSpLocks/>
            </p:cNvGrpSpPr>
            <p:nvPr/>
          </p:nvGrpSpPr>
          <p:grpSpPr bwMode="auto">
            <a:xfrm>
              <a:off x="6639867" y="5735100"/>
              <a:ext cx="495976" cy="233563"/>
              <a:chOff x="4401829" y="2863327"/>
              <a:chExt cx="2626342" cy="554820"/>
            </a:xfrm>
          </p:grpSpPr>
          <p:sp>
            <p:nvSpPr>
              <p:cNvPr id="95" name="Cube 94"/>
              <p:cNvSpPr/>
              <p:nvPr/>
            </p:nvSpPr>
            <p:spPr bwMode="auto">
              <a:xfrm>
                <a:off x="4401829" y="2977227"/>
                <a:ext cx="2626342" cy="440920"/>
              </a:xfrm>
              <a:prstGeom prst="cube">
                <a:avLst>
                  <a:gd name="adj" fmla="val 73847"/>
                </a:avLst>
              </a:prstGeom>
              <a:solidFill>
                <a:srgbClr val="00B050">
                  <a:alpha val="80000"/>
                </a:srgbClr>
              </a:solidFill>
              <a:ln w="9525" cap="flat" cmpd="sng" algn="ctr">
                <a:solidFill>
                  <a:srgbClr val="00B050"/>
                </a:solidFill>
                <a:prstDash val="solid"/>
                <a:round/>
                <a:headEnd type="none" w="med" len="med"/>
                <a:tailEnd type="none" w="med" len="med"/>
              </a:ln>
              <a:effectLst/>
              <a:scene3d>
                <a:camera prst="orthographicFront"/>
                <a:lightRig rig="soft" dir="t"/>
              </a:scene3d>
              <a:sp3d prstMaterial="metal"/>
            </p:spPr>
            <p:txBody>
              <a:bodyPr/>
              <a:lstStyle/>
              <a:p>
                <a:pPr eaLnBrk="0" fontAlgn="auto" hangingPunct="0">
                  <a:spcBef>
                    <a:spcPts val="0"/>
                  </a:spcBef>
                  <a:spcAft>
                    <a:spcPts val="0"/>
                  </a:spcAft>
                  <a:defRPr/>
                </a:pPr>
                <a:endParaRPr lang="en-US" sz="800" b="0" dirty="0">
                  <a:solidFill>
                    <a:srgbClr val="000000"/>
                  </a:solidFill>
                  <a:latin typeface="Univers LT Std 57 Cn"/>
                  <a:ea typeface="ＭＳ Ｐゴシック" pitchFamily="1" charset="-128"/>
                </a:endParaRPr>
              </a:p>
            </p:txBody>
          </p:sp>
          <p:sp>
            <p:nvSpPr>
              <p:cNvPr id="96" name="Cube 95"/>
              <p:cNvSpPr/>
              <p:nvPr/>
            </p:nvSpPr>
            <p:spPr bwMode="auto">
              <a:xfrm>
                <a:off x="4401829" y="2863327"/>
                <a:ext cx="2626342" cy="440920"/>
              </a:xfrm>
              <a:prstGeom prst="cube">
                <a:avLst>
                  <a:gd name="adj" fmla="val 73847"/>
                </a:avLst>
              </a:prstGeom>
              <a:solidFill>
                <a:srgbClr val="92D050">
                  <a:alpha val="70000"/>
                </a:srgbClr>
              </a:solidFill>
              <a:ln w="9525" cap="flat" cmpd="sng" algn="ctr">
                <a:solidFill>
                  <a:srgbClr val="92D050"/>
                </a:solidFill>
                <a:prstDash val="solid"/>
                <a:round/>
                <a:headEnd type="none" w="med" len="med"/>
                <a:tailEnd type="none" w="med" len="med"/>
              </a:ln>
              <a:effectLst/>
              <a:scene3d>
                <a:camera prst="orthographicFront"/>
                <a:lightRig rig="soft" dir="t"/>
              </a:scene3d>
              <a:sp3d prstMaterial="metal"/>
            </p:spPr>
            <p:txBody>
              <a:bodyPr/>
              <a:lstStyle/>
              <a:p>
                <a:pPr eaLnBrk="0" fontAlgn="auto" hangingPunct="0">
                  <a:spcBef>
                    <a:spcPts val="0"/>
                  </a:spcBef>
                  <a:spcAft>
                    <a:spcPts val="0"/>
                  </a:spcAft>
                  <a:defRPr/>
                </a:pPr>
                <a:endParaRPr lang="en-US" sz="800" b="0" dirty="0">
                  <a:solidFill>
                    <a:srgbClr val="000000"/>
                  </a:solidFill>
                  <a:latin typeface="Univers LT Std 57 Cn"/>
                  <a:ea typeface="ＭＳ Ｐゴシック" pitchFamily="1" charset="-128"/>
                </a:endParaRPr>
              </a:p>
            </p:txBody>
          </p:sp>
        </p:grpSp>
        <p:sp>
          <p:nvSpPr>
            <p:cNvPr id="82" name="Freeform 11"/>
            <p:cNvSpPr>
              <a:spLocks/>
            </p:cNvSpPr>
            <p:nvPr/>
          </p:nvSpPr>
          <p:spPr bwMode="auto">
            <a:xfrm rot="6900000">
              <a:off x="6823341" y="5604656"/>
              <a:ext cx="324578" cy="67688"/>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006600"/>
              </a:solidFill>
              <a:round/>
              <a:headEnd/>
              <a:tailEnd type="stealth" w="lg" len="lg"/>
            </a:ln>
          </p:spPr>
          <p:txBody>
            <a:bodyPr/>
            <a:lstStyle/>
            <a:p>
              <a:pPr fontAlgn="auto">
                <a:spcBef>
                  <a:spcPts val="0"/>
                </a:spcBef>
                <a:spcAft>
                  <a:spcPts val="0"/>
                </a:spcAft>
              </a:pPr>
              <a:endParaRPr lang="en-US" sz="800" b="0" dirty="0">
                <a:solidFill>
                  <a:srgbClr val="000000"/>
                </a:solidFill>
                <a:latin typeface="Univers LT Std 57 Cn"/>
              </a:endParaRPr>
            </a:p>
          </p:txBody>
        </p:sp>
        <p:grpSp>
          <p:nvGrpSpPr>
            <p:cNvPr id="72" name="Group 43"/>
            <p:cNvGrpSpPr>
              <a:grpSpLocks/>
            </p:cNvGrpSpPr>
            <p:nvPr/>
          </p:nvGrpSpPr>
          <p:grpSpPr bwMode="auto">
            <a:xfrm>
              <a:off x="7132720" y="5734766"/>
              <a:ext cx="495976" cy="234231"/>
              <a:chOff x="4401829" y="2443163"/>
              <a:chExt cx="2626342" cy="555832"/>
            </a:xfrm>
          </p:grpSpPr>
          <p:sp>
            <p:nvSpPr>
              <p:cNvPr id="93" name="Cube 92"/>
              <p:cNvSpPr/>
              <p:nvPr/>
            </p:nvSpPr>
            <p:spPr bwMode="auto">
              <a:xfrm>
                <a:off x="4401829" y="2558075"/>
                <a:ext cx="2626342" cy="440920"/>
              </a:xfrm>
              <a:prstGeom prst="cube">
                <a:avLst>
                  <a:gd name="adj" fmla="val 73847"/>
                </a:avLst>
              </a:prstGeom>
              <a:solidFill>
                <a:schemeClr val="tx2">
                  <a:lumMod val="75000"/>
                  <a:alpha val="80000"/>
                </a:schemeClr>
              </a:solidFill>
              <a:ln w="9525" cap="flat" cmpd="sng" algn="ctr">
                <a:solidFill>
                  <a:schemeClr val="tx2">
                    <a:lumMod val="75000"/>
                  </a:schemeClr>
                </a:solidFill>
                <a:prstDash val="solid"/>
                <a:round/>
                <a:headEnd type="none" w="med" len="med"/>
                <a:tailEnd type="none" w="med" len="med"/>
              </a:ln>
              <a:effectLst/>
              <a:scene3d>
                <a:camera prst="orthographicFront"/>
                <a:lightRig rig="soft" dir="t"/>
              </a:scene3d>
              <a:sp3d prstMaterial="metal"/>
            </p:spPr>
            <p:txBody>
              <a:bodyPr/>
              <a:lstStyle/>
              <a:p>
                <a:pPr eaLnBrk="0" fontAlgn="auto" hangingPunct="0">
                  <a:spcBef>
                    <a:spcPts val="0"/>
                  </a:spcBef>
                  <a:spcAft>
                    <a:spcPts val="0"/>
                  </a:spcAft>
                  <a:defRPr/>
                </a:pPr>
                <a:endParaRPr lang="en-US" sz="800" b="0" dirty="0">
                  <a:solidFill>
                    <a:srgbClr val="000000"/>
                  </a:solidFill>
                  <a:latin typeface="Univers LT Std 57 Cn"/>
                  <a:ea typeface="ＭＳ Ｐゴシック" pitchFamily="1" charset="-128"/>
                </a:endParaRPr>
              </a:p>
            </p:txBody>
          </p:sp>
          <p:sp>
            <p:nvSpPr>
              <p:cNvPr id="94" name="Cube 2"/>
              <p:cNvSpPr/>
              <p:nvPr/>
            </p:nvSpPr>
            <p:spPr bwMode="auto">
              <a:xfrm>
                <a:off x="4401829" y="2443163"/>
                <a:ext cx="2626342" cy="440920"/>
              </a:xfrm>
              <a:prstGeom prst="cube">
                <a:avLst>
                  <a:gd name="adj" fmla="val 73847"/>
                </a:avLst>
              </a:prstGeom>
              <a:solidFill>
                <a:schemeClr val="tx2">
                  <a:lumMod val="40000"/>
                  <a:lumOff val="60000"/>
                  <a:alpha val="70000"/>
                </a:schemeClr>
              </a:solidFill>
              <a:ln w="9525" cap="flat" cmpd="sng" algn="ctr">
                <a:solidFill>
                  <a:schemeClr val="tx2">
                    <a:lumMod val="40000"/>
                    <a:lumOff val="60000"/>
                  </a:schemeClr>
                </a:solidFill>
                <a:prstDash val="solid"/>
                <a:round/>
                <a:headEnd type="none" w="med" len="med"/>
                <a:tailEnd type="none" w="med" len="med"/>
              </a:ln>
              <a:effectLst/>
              <a:scene3d>
                <a:camera prst="orthographicFront"/>
                <a:lightRig rig="soft" dir="t"/>
              </a:scene3d>
              <a:sp3d prstMaterial="metal"/>
            </p:spPr>
            <p:txBody>
              <a:bodyPr/>
              <a:lstStyle/>
              <a:p>
                <a:pPr eaLnBrk="0" fontAlgn="auto" hangingPunct="0">
                  <a:spcBef>
                    <a:spcPts val="0"/>
                  </a:spcBef>
                  <a:spcAft>
                    <a:spcPts val="0"/>
                  </a:spcAft>
                  <a:defRPr/>
                </a:pPr>
                <a:endParaRPr lang="en-US" sz="800" b="0" dirty="0">
                  <a:solidFill>
                    <a:srgbClr val="000000"/>
                  </a:solidFill>
                  <a:latin typeface="Univers LT Std 57 Cn"/>
                  <a:ea typeface="ＭＳ Ｐゴシック" pitchFamily="1" charset="-128"/>
                </a:endParaRPr>
              </a:p>
            </p:txBody>
          </p:sp>
        </p:grpSp>
        <p:sp>
          <p:nvSpPr>
            <p:cNvPr id="84" name="Freeform 10"/>
            <p:cNvSpPr>
              <a:spLocks/>
            </p:cNvSpPr>
            <p:nvPr/>
          </p:nvSpPr>
          <p:spPr bwMode="auto">
            <a:xfrm rot="6000000">
              <a:off x="7310240" y="5604656"/>
              <a:ext cx="324578" cy="67688"/>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000066"/>
              </a:solidFill>
              <a:round/>
              <a:headEnd/>
              <a:tailEnd type="stealth" w="lg" len="lg"/>
            </a:ln>
          </p:spPr>
          <p:txBody>
            <a:bodyPr/>
            <a:lstStyle/>
            <a:p>
              <a:pPr fontAlgn="auto">
                <a:spcBef>
                  <a:spcPts val="0"/>
                </a:spcBef>
                <a:spcAft>
                  <a:spcPts val="0"/>
                </a:spcAft>
              </a:pPr>
              <a:endParaRPr lang="en-US" sz="800" b="0" dirty="0">
                <a:solidFill>
                  <a:srgbClr val="000000"/>
                </a:solidFill>
                <a:latin typeface="Univers LT Std 57 Cn"/>
              </a:endParaRPr>
            </a:p>
          </p:txBody>
        </p:sp>
        <p:sp>
          <p:nvSpPr>
            <p:cNvPr id="85" name="Down Arrow 84"/>
            <p:cNvSpPr/>
            <p:nvPr/>
          </p:nvSpPr>
          <p:spPr>
            <a:xfrm>
              <a:off x="5677066" y="3987801"/>
              <a:ext cx="613605" cy="321809"/>
            </a:xfrm>
            <a:prstGeom prst="downArrow">
              <a:avLst>
                <a:gd name="adj1" fmla="val 57377"/>
                <a:gd name="adj2" fmla="val 50000"/>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800" b="0" dirty="0">
                <a:solidFill>
                  <a:srgbClr val="FFFFFF"/>
                </a:solidFill>
              </a:endParaRPr>
            </a:p>
          </p:txBody>
        </p:sp>
        <p:sp>
          <p:nvSpPr>
            <p:cNvPr id="86" name="Down Arrow 85"/>
            <p:cNvSpPr/>
            <p:nvPr/>
          </p:nvSpPr>
          <p:spPr>
            <a:xfrm>
              <a:off x="7204103" y="3987801"/>
              <a:ext cx="613605" cy="321809"/>
            </a:xfrm>
            <a:prstGeom prst="downArrow">
              <a:avLst>
                <a:gd name="adj1" fmla="val 57377"/>
                <a:gd name="adj2" fmla="val 50000"/>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800" b="0" dirty="0">
                <a:solidFill>
                  <a:srgbClr val="FFFFFF"/>
                </a:solidFill>
              </a:endParaRPr>
            </a:p>
          </p:txBody>
        </p:sp>
        <p:sp>
          <p:nvSpPr>
            <p:cNvPr id="87" name="Down Arrow 86"/>
            <p:cNvSpPr/>
            <p:nvPr/>
          </p:nvSpPr>
          <p:spPr>
            <a:xfrm>
              <a:off x="6442224" y="3987801"/>
              <a:ext cx="613605" cy="321809"/>
            </a:xfrm>
            <a:prstGeom prst="downArrow">
              <a:avLst>
                <a:gd name="adj1" fmla="val 57377"/>
                <a:gd name="adj2" fmla="val 50000"/>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800" b="0" dirty="0">
                <a:solidFill>
                  <a:srgbClr val="FFFFFF"/>
                </a:solidFill>
              </a:endParaRPr>
            </a:p>
          </p:txBody>
        </p:sp>
        <p:cxnSp>
          <p:nvCxnSpPr>
            <p:cNvPr id="88" name="Straight Arrow Connector 87"/>
            <p:cNvCxnSpPr/>
            <p:nvPr/>
          </p:nvCxnSpPr>
          <p:spPr>
            <a:xfrm>
              <a:off x="7711486" y="5465344"/>
              <a:ext cx="0" cy="327782"/>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7676454" y="5509497"/>
              <a:ext cx="231154" cy="215444"/>
            </a:xfrm>
            <a:prstGeom prst="rect">
              <a:avLst/>
            </a:prstGeom>
            <a:noFill/>
          </p:spPr>
          <p:txBody>
            <a:bodyPr wrap="none" rtlCol="0">
              <a:spAutoFit/>
            </a:bodyPr>
            <a:lstStyle/>
            <a:p>
              <a:pPr fontAlgn="auto">
                <a:spcBef>
                  <a:spcPts val="0"/>
                </a:spcBef>
                <a:spcAft>
                  <a:spcPts val="0"/>
                </a:spcAft>
              </a:pPr>
              <a:r>
                <a:rPr lang="en-US" sz="800" b="0" dirty="0" smtClean="0">
                  <a:solidFill>
                    <a:srgbClr val="000000"/>
                  </a:solidFill>
                  <a:latin typeface="Univers LT Std 57 Cn"/>
                </a:rPr>
                <a:t>d</a:t>
              </a:r>
              <a:endParaRPr lang="en-US" sz="800" b="0" dirty="0">
                <a:solidFill>
                  <a:srgbClr val="000000"/>
                </a:solidFill>
                <a:latin typeface="Univers LT Std 57 Cn"/>
              </a:endParaRPr>
            </a:p>
          </p:txBody>
        </p:sp>
        <p:sp>
          <p:nvSpPr>
            <p:cNvPr id="107" name="Rectangle 106"/>
            <p:cNvSpPr/>
            <p:nvPr/>
          </p:nvSpPr>
          <p:spPr>
            <a:xfrm>
              <a:off x="7120467" y="3236601"/>
              <a:ext cx="1226955" cy="89940"/>
            </a:xfrm>
            <a:prstGeom prst="rect">
              <a:avLst/>
            </a:prstGeom>
            <a:gradFill flip="none" rotWithShape="1">
              <a:gsLst>
                <a:gs pos="0">
                  <a:schemeClr val="tx1">
                    <a:lumMod val="50000"/>
                    <a:lumOff val="50000"/>
                  </a:schemeClr>
                </a:gs>
                <a:gs pos="50000">
                  <a:schemeClr val="bg1">
                    <a:lumMod val="50000"/>
                    <a:shade val="67500"/>
                    <a:satMod val="115000"/>
                  </a:schemeClr>
                </a:gs>
                <a:gs pos="100000">
                  <a:schemeClr val="bg1">
                    <a:lumMod val="8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FFFFFF"/>
                </a:solidFill>
              </a:endParaRPr>
            </a:p>
          </p:txBody>
        </p:sp>
        <p:sp>
          <p:nvSpPr>
            <p:cNvPr id="108" name="Rectangle 107"/>
            <p:cNvSpPr/>
            <p:nvPr/>
          </p:nvSpPr>
          <p:spPr>
            <a:xfrm>
              <a:off x="7120467" y="1595029"/>
              <a:ext cx="1226955" cy="78943"/>
            </a:xfrm>
            <a:prstGeom prst="rect">
              <a:avLst/>
            </a:prstGeom>
            <a:pattFill prst="ltVert">
              <a:fgClr>
                <a:schemeClr val="bg2">
                  <a:lumMod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FFFFFF"/>
                </a:solidFill>
              </a:endParaRPr>
            </a:p>
          </p:txBody>
        </p:sp>
        <p:sp>
          <p:nvSpPr>
            <p:cNvPr id="109" name="Freeform 108"/>
            <p:cNvSpPr>
              <a:spLocks/>
            </p:cNvSpPr>
            <p:nvPr/>
          </p:nvSpPr>
          <p:spPr bwMode="auto">
            <a:xfrm rot="5400000">
              <a:off x="7168042" y="1488582"/>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7030A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10" name="Rectangle 109"/>
            <p:cNvSpPr/>
            <p:nvPr/>
          </p:nvSpPr>
          <p:spPr>
            <a:xfrm>
              <a:off x="7120467" y="1682630"/>
              <a:ext cx="1226955" cy="150193"/>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sysClr val="windowText" lastClr="000000"/>
                </a:solidFill>
              </a:endParaRPr>
            </a:p>
          </p:txBody>
        </p:sp>
        <p:sp>
          <p:nvSpPr>
            <p:cNvPr id="111" name="Rectangle 110"/>
            <p:cNvSpPr/>
            <p:nvPr/>
          </p:nvSpPr>
          <p:spPr>
            <a:xfrm>
              <a:off x="7120467" y="1828059"/>
              <a:ext cx="1226955" cy="5155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FFFFFF"/>
                </a:solidFill>
              </a:endParaRPr>
            </a:p>
          </p:txBody>
        </p:sp>
        <p:sp>
          <p:nvSpPr>
            <p:cNvPr id="112" name="Rectangle 111"/>
            <p:cNvSpPr/>
            <p:nvPr/>
          </p:nvSpPr>
          <p:spPr>
            <a:xfrm>
              <a:off x="7120467" y="1883702"/>
              <a:ext cx="1226955" cy="150193"/>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sysClr val="windowText" lastClr="000000"/>
                </a:solidFill>
              </a:endParaRPr>
            </a:p>
          </p:txBody>
        </p:sp>
        <p:sp>
          <p:nvSpPr>
            <p:cNvPr id="113" name="Rectangle 112"/>
            <p:cNvSpPr/>
            <p:nvPr/>
          </p:nvSpPr>
          <p:spPr>
            <a:xfrm>
              <a:off x="7120467" y="2085464"/>
              <a:ext cx="1226955" cy="150193"/>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sysClr val="windowText" lastClr="000000"/>
                </a:solidFill>
              </a:endParaRPr>
            </a:p>
          </p:txBody>
        </p:sp>
        <p:sp>
          <p:nvSpPr>
            <p:cNvPr id="114" name="Rectangle 113"/>
            <p:cNvSpPr/>
            <p:nvPr/>
          </p:nvSpPr>
          <p:spPr>
            <a:xfrm>
              <a:off x="7120467" y="2283040"/>
              <a:ext cx="1226955" cy="1501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sysClr val="windowText" lastClr="000000"/>
                </a:solidFill>
              </a:endParaRPr>
            </a:p>
          </p:txBody>
        </p:sp>
        <p:sp>
          <p:nvSpPr>
            <p:cNvPr id="115" name="Rectangle 114"/>
            <p:cNvSpPr/>
            <p:nvPr/>
          </p:nvSpPr>
          <p:spPr>
            <a:xfrm>
              <a:off x="7120467" y="2475245"/>
              <a:ext cx="1226955" cy="15019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sysClr val="windowText" lastClr="000000"/>
                </a:solidFill>
              </a:endParaRPr>
            </a:p>
          </p:txBody>
        </p:sp>
        <p:sp>
          <p:nvSpPr>
            <p:cNvPr id="116" name="Rectangle 115"/>
            <p:cNvSpPr/>
            <p:nvPr/>
          </p:nvSpPr>
          <p:spPr>
            <a:xfrm>
              <a:off x="7120467" y="2033894"/>
              <a:ext cx="1226955" cy="5155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FFFFFF"/>
                </a:solidFill>
              </a:endParaRPr>
            </a:p>
          </p:txBody>
        </p:sp>
        <p:sp>
          <p:nvSpPr>
            <p:cNvPr id="117" name="Rectangle 116"/>
            <p:cNvSpPr/>
            <p:nvPr/>
          </p:nvSpPr>
          <p:spPr>
            <a:xfrm>
              <a:off x="7120467" y="2234285"/>
              <a:ext cx="1226955" cy="5155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FFFFFF"/>
                </a:solidFill>
              </a:endParaRPr>
            </a:p>
          </p:txBody>
        </p:sp>
        <p:sp>
          <p:nvSpPr>
            <p:cNvPr id="118" name="Rectangle 117"/>
            <p:cNvSpPr/>
            <p:nvPr/>
          </p:nvSpPr>
          <p:spPr>
            <a:xfrm>
              <a:off x="7120467" y="2427607"/>
              <a:ext cx="1226955" cy="5155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FFFFFF"/>
                </a:solidFill>
              </a:endParaRPr>
            </a:p>
          </p:txBody>
        </p:sp>
        <p:sp>
          <p:nvSpPr>
            <p:cNvPr id="119" name="Rectangle 118"/>
            <p:cNvSpPr/>
            <p:nvPr/>
          </p:nvSpPr>
          <p:spPr>
            <a:xfrm>
              <a:off x="7120467" y="2625407"/>
              <a:ext cx="1226955" cy="5155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FFFFFF"/>
                </a:solidFill>
              </a:endParaRPr>
            </a:p>
          </p:txBody>
        </p:sp>
        <p:sp>
          <p:nvSpPr>
            <p:cNvPr id="120" name="Rectangle 119"/>
            <p:cNvSpPr/>
            <p:nvPr/>
          </p:nvSpPr>
          <p:spPr>
            <a:xfrm>
              <a:off x="7121179" y="2680618"/>
              <a:ext cx="1226955" cy="15019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sysClr val="windowText" lastClr="000000"/>
                </a:solidFill>
              </a:endParaRPr>
            </a:p>
          </p:txBody>
        </p:sp>
        <p:sp>
          <p:nvSpPr>
            <p:cNvPr id="121" name="Rectangle 120"/>
            <p:cNvSpPr/>
            <p:nvPr/>
          </p:nvSpPr>
          <p:spPr>
            <a:xfrm>
              <a:off x="7121179" y="2831713"/>
              <a:ext cx="1226955" cy="5155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FFFFFF"/>
                </a:solidFill>
              </a:endParaRPr>
            </a:p>
          </p:txBody>
        </p:sp>
        <p:sp>
          <p:nvSpPr>
            <p:cNvPr id="122" name="Rectangle 121"/>
            <p:cNvSpPr/>
            <p:nvPr/>
          </p:nvSpPr>
          <p:spPr>
            <a:xfrm>
              <a:off x="7121179" y="2882112"/>
              <a:ext cx="1226955" cy="15019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sysClr val="windowText" lastClr="000000"/>
                </a:solidFill>
              </a:endParaRPr>
            </a:p>
          </p:txBody>
        </p:sp>
        <p:sp>
          <p:nvSpPr>
            <p:cNvPr id="123" name="Rectangle 122"/>
            <p:cNvSpPr/>
            <p:nvPr/>
          </p:nvSpPr>
          <p:spPr>
            <a:xfrm>
              <a:off x="7121179" y="3033206"/>
              <a:ext cx="1226955" cy="5155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dirty="0">
                <a:solidFill>
                  <a:srgbClr val="FFFFFF"/>
                </a:solidFill>
              </a:endParaRPr>
            </a:p>
          </p:txBody>
        </p:sp>
        <p:sp>
          <p:nvSpPr>
            <p:cNvPr id="124" name="Rectangle 123"/>
            <p:cNvSpPr/>
            <p:nvPr/>
          </p:nvSpPr>
          <p:spPr>
            <a:xfrm>
              <a:off x="7121179" y="3083353"/>
              <a:ext cx="1226955" cy="150193"/>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sysClr val="windowText" lastClr="000000"/>
                </a:solidFill>
              </a:endParaRPr>
            </a:p>
          </p:txBody>
        </p:sp>
        <p:sp>
          <p:nvSpPr>
            <p:cNvPr id="125" name="Freeform 124"/>
            <p:cNvSpPr>
              <a:spLocks/>
            </p:cNvSpPr>
            <p:nvPr/>
          </p:nvSpPr>
          <p:spPr bwMode="auto">
            <a:xfrm rot="5400000">
              <a:off x="7300543" y="1486923"/>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0070C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26" name="Freeform 125"/>
            <p:cNvSpPr>
              <a:spLocks/>
            </p:cNvSpPr>
            <p:nvPr/>
          </p:nvSpPr>
          <p:spPr bwMode="auto">
            <a:xfrm rot="5400000">
              <a:off x="7443836" y="1488582"/>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00B0F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27" name="Freeform 126"/>
            <p:cNvSpPr>
              <a:spLocks/>
            </p:cNvSpPr>
            <p:nvPr/>
          </p:nvSpPr>
          <p:spPr bwMode="auto">
            <a:xfrm rot="5400000">
              <a:off x="7580071" y="1486184"/>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00B05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28" name="Freeform 127"/>
            <p:cNvSpPr>
              <a:spLocks/>
            </p:cNvSpPr>
            <p:nvPr/>
          </p:nvSpPr>
          <p:spPr bwMode="auto">
            <a:xfrm rot="5400000">
              <a:off x="7705720" y="1486923"/>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92D05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29" name="Freeform 128"/>
            <p:cNvSpPr>
              <a:spLocks/>
            </p:cNvSpPr>
            <p:nvPr/>
          </p:nvSpPr>
          <p:spPr bwMode="auto">
            <a:xfrm rot="5400000">
              <a:off x="7838220" y="1485263"/>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FFC00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30" name="Freeform 129"/>
            <p:cNvSpPr>
              <a:spLocks/>
            </p:cNvSpPr>
            <p:nvPr/>
          </p:nvSpPr>
          <p:spPr bwMode="auto">
            <a:xfrm rot="5400000">
              <a:off x="7981513" y="1486923"/>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FF000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31" name="Freeform 130"/>
            <p:cNvSpPr>
              <a:spLocks/>
            </p:cNvSpPr>
            <p:nvPr/>
          </p:nvSpPr>
          <p:spPr bwMode="auto">
            <a:xfrm rot="5400000">
              <a:off x="8117749" y="1484524"/>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C0000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32" name="Freeform 131"/>
            <p:cNvSpPr>
              <a:spLocks/>
            </p:cNvSpPr>
            <p:nvPr/>
          </p:nvSpPr>
          <p:spPr bwMode="auto">
            <a:xfrm rot="5400000">
              <a:off x="7303865" y="1717595"/>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0070C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33" name="Freeform 132"/>
            <p:cNvSpPr>
              <a:spLocks/>
            </p:cNvSpPr>
            <p:nvPr/>
          </p:nvSpPr>
          <p:spPr bwMode="auto">
            <a:xfrm rot="5400000">
              <a:off x="7447159" y="1719254"/>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00B0F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34" name="Freeform 133"/>
            <p:cNvSpPr>
              <a:spLocks/>
            </p:cNvSpPr>
            <p:nvPr/>
          </p:nvSpPr>
          <p:spPr bwMode="auto">
            <a:xfrm rot="5400000">
              <a:off x="7583394" y="1716856"/>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00B05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35" name="Freeform 134"/>
            <p:cNvSpPr>
              <a:spLocks/>
            </p:cNvSpPr>
            <p:nvPr/>
          </p:nvSpPr>
          <p:spPr bwMode="auto">
            <a:xfrm rot="5400000">
              <a:off x="7709043" y="1717595"/>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92D05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36" name="Freeform 135"/>
            <p:cNvSpPr>
              <a:spLocks/>
            </p:cNvSpPr>
            <p:nvPr/>
          </p:nvSpPr>
          <p:spPr bwMode="auto">
            <a:xfrm rot="5400000">
              <a:off x="7841543" y="1715936"/>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FFC00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37" name="Freeform 136"/>
            <p:cNvSpPr>
              <a:spLocks/>
            </p:cNvSpPr>
            <p:nvPr/>
          </p:nvSpPr>
          <p:spPr bwMode="auto">
            <a:xfrm rot="5400000">
              <a:off x="7984836" y="1717595"/>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FF000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38" name="Freeform 137"/>
            <p:cNvSpPr>
              <a:spLocks/>
            </p:cNvSpPr>
            <p:nvPr/>
          </p:nvSpPr>
          <p:spPr bwMode="auto">
            <a:xfrm rot="5400000">
              <a:off x="8121072" y="1715197"/>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C0000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39" name="Freeform 138"/>
            <p:cNvSpPr>
              <a:spLocks/>
            </p:cNvSpPr>
            <p:nvPr/>
          </p:nvSpPr>
          <p:spPr bwMode="auto">
            <a:xfrm rot="5400000">
              <a:off x="7447159" y="1929143"/>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00B0F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40" name="Freeform 139"/>
            <p:cNvSpPr>
              <a:spLocks/>
            </p:cNvSpPr>
            <p:nvPr/>
          </p:nvSpPr>
          <p:spPr bwMode="auto">
            <a:xfrm rot="5400000">
              <a:off x="7583394" y="1926745"/>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00B05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41" name="Freeform 140"/>
            <p:cNvSpPr>
              <a:spLocks/>
            </p:cNvSpPr>
            <p:nvPr/>
          </p:nvSpPr>
          <p:spPr bwMode="auto">
            <a:xfrm rot="5400000">
              <a:off x="7709043" y="1927484"/>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92D05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42" name="Freeform 141"/>
            <p:cNvSpPr>
              <a:spLocks/>
            </p:cNvSpPr>
            <p:nvPr/>
          </p:nvSpPr>
          <p:spPr bwMode="auto">
            <a:xfrm rot="5400000">
              <a:off x="7841543" y="1925825"/>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FFC00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43" name="Freeform 142"/>
            <p:cNvSpPr>
              <a:spLocks/>
            </p:cNvSpPr>
            <p:nvPr/>
          </p:nvSpPr>
          <p:spPr bwMode="auto">
            <a:xfrm rot="5400000">
              <a:off x="7984836" y="1927484"/>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FF000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44" name="Freeform 143"/>
            <p:cNvSpPr>
              <a:spLocks/>
            </p:cNvSpPr>
            <p:nvPr/>
          </p:nvSpPr>
          <p:spPr bwMode="auto">
            <a:xfrm rot="5400000">
              <a:off x="8121072" y="1925086"/>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C0000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45" name="Freeform 144"/>
            <p:cNvSpPr>
              <a:spLocks/>
            </p:cNvSpPr>
            <p:nvPr/>
          </p:nvSpPr>
          <p:spPr bwMode="auto">
            <a:xfrm rot="5400000">
              <a:off x="7585288" y="2126700"/>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00B05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46" name="Freeform 145"/>
            <p:cNvSpPr>
              <a:spLocks/>
            </p:cNvSpPr>
            <p:nvPr/>
          </p:nvSpPr>
          <p:spPr bwMode="auto">
            <a:xfrm rot="5400000">
              <a:off x="7710937" y="2127439"/>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92D05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47" name="Freeform 146"/>
            <p:cNvSpPr>
              <a:spLocks/>
            </p:cNvSpPr>
            <p:nvPr/>
          </p:nvSpPr>
          <p:spPr bwMode="auto">
            <a:xfrm rot="5400000">
              <a:off x="7843437" y="2125779"/>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FFC00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48" name="Freeform 147"/>
            <p:cNvSpPr>
              <a:spLocks/>
            </p:cNvSpPr>
            <p:nvPr/>
          </p:nvSpPr>
          <p:spPr bwMode="auto">
            <a:xfrm rot="5400000">
              <a:off x="7986730" y="2127439"/>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FF000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49" name="Freeform 148"/>
            <p:cNvSpPr>
              <a:spLocks/>
            </p:cNvSpPr>
            <p:nvPr/>
          </p:nvSpPr>
          <p:spPr bwMode="auto">
            <a:xfrm rot="5400000">
              <a:off x="8122966" y="2125040"/>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C0000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50" name="Freeform 149"/>
            <p:cNvSpPr>
              <a:spLocks/>
            </p:cNvSpPr>
            <p:nvPr/>
          </p:nvSpPr>
          <p:spPr bwMode="auto">
            <a:xfrm rot="5400000">
              <a:off x="7710937" y="2333419"/>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92D05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51" name="Freeform 150"/>
            <p:cNvSpPr>
              <a:spLocks/>
            </p:cNvSpPr>
            <p:nvPr/>
          </p:nvSpPr>
          <p:spPr bwMode="auto">
            <a:xfrm rot="5400000">
              <a:off x="7843437" y="2331760"/>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FFC00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52" name="Freeform 151"/>
            <p:cNvSpPr>
              <a:spLocks/>
            </p:cNvSpPr>
            <p:nvPr/>
          </p:nvSpPr>
          <p:spPr bwMode="auto">
            <a:xfrm rot="5400000">
              <a:off x="7986730" y="2333419"/>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FF000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53" name="Freeform 152"/>
            <p:cNvSpPr>
              <a:spLocks/>
            </p:cNvSpPr>
            <p:nvPr/>
          </p:nvSpPr>
          <p:spPr bwMode="auto">
            <a:xfrm rot="5400000">
              <a:off x="8122966" y="2331021"/>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C0000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54" name="Freeform 153"/>
            <p:cNvSpPr>
              <a:spLocks/>
            </p:cNvSpPr>
            <p:nvPr/>
          </p:nvSpPr>
          <p:spPr bwMode="auto">
            <a:xfrm rot="5400000">
              <a:off x="7838226" y="2524704"/>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FFC00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55" name="Freeform 154"/>
            <p:cNvSpPr>
              <a:spLocks/>
            </p:cNvSpPr>
            <p:nvPr/>
          </p:nvSpPr>
          <p:spPr bwMode="auto">
            <a:xfrm rot="5400000">
              <a:off x="7981519" y="2526363"/>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FF000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56" name="Freeform 155"/>
            <p:cNvSpPr>
              <a:spLocks/>
            </p:cNvSpPr>
            <p:nvPr/>
          </p:nvSpPr>
          <p:spPr bwMode="auto">
            <a:xfrm rot="5400000">
              <a:off x="8117755" y="2523965"/>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C0000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57" name="Freeform 156"/>
            <p:cNvSpPr>
              <a:spLocks/>
            </p:cNvSpPr>
            <p:nvPr/>
          </p:nvSpPr>
          <p:spPr bwMode="auto">
            <a:xfrm rot="5400000">
              <a:off x="7981101" y="2726799"/>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FF000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58" name="Freeform 157"/>
            <p:cNvSpPr>
              <a:spLocks/>
            </p:cNvSpPr>
            <p:nvPr/>
          </p:nvSpPr>
          <p:spPr bwMode="auto">
            <a:xfrm rot="5400000">
              <a:off x="8117336" y="2724401"/>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C0000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sp>
          <p:nvSpPr>
            <p:cNvPr id="159" name="Freeform 158"/>
            <p:cNvSpPr>
              <a:spLocks/>
            </p:cNvSpPr>
            <p:nvPr/>
          </p:nvSpPr>
          <p:spPr bwMode="auto">
            <a:xfrm rot="5400000">
              <a:off x="8121072" y="2931046"/>
              <a:ext cx="160068" cy="52753"/>
            </a:xfrm>
            <a:custGeom>
              <a:avLst/>
              <a:gdLst>
                <a:gd name="T0" fmla="*/ 0 w 960"/>
                <a:gd name="T1" fmla="*/ 2147483647 h 208"/>
                <a:gd name="T2" fmla="*/ 2147483647 w 960"/>
                <a:gd name="T3" fmla="*/ 2147483647 h 208"/>
                <a:gd name="T4" fmla="*/ 2147483647 w 960"/>
                <a:gd name="T5" fmla="*/ 2147483647 h 208"/>
                <a:gd name="T6" fmla="*/ 2147483647 w 960"/>
                <a:gd name="T7" fmla="*/ 2147483647 h 208"/>
                <a:gd name="T8" fmla="*/ 2147483647 w 960"/>
                <a:gd name="T9" fmla="*/ 2147483647 h 208"/>
                <a:gd name="T10" fmla="*/ 2147483647 w 960"/>
                <a:gd name="T11" fmla="*/ 2147483647 h 208"/>
                <a:gd name="T12" fmla="*/ 2147483647 w 960"/>
                <a:gd name="T13" fmla="*/ 2147483647 h 208"/>
                <a:gd name="T14" fmla="*/ 2147483647 w 960"/>
                <a:gd name="T15" fmla="*/ 2147483647 h 208"/>
                <a:gd name="T16" fmla="*/ 2147483647 w 960"/>
                <a:gd name="T17" fmla="*/ 2147483647 h 208"/>
                <a:gd name="T18" fmla="*/ 2147483647 w 960"/>
                <a:gd name="T19" fmla="*/ 2147483647 h 208"/>
                <a:gd name="T20" fmla="*/ 2147483647 w 960"/>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208"/>
                <a:gd name="T35" fmla="*/ 960 w 960"/>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208">
                  <a:moveTo>
                    <a:pt x="0" y="112"/>
                  </a:moveTo>
                  <a:cubicBezTo>
                    <a:pt x="32" y="56"/>
                    <a:pt x="64" y="0"/>
                    <a:pt x="96" y="16"/>
                  </a:cubicBezTo>
                  <a:cubicBezTo>
                    <a:pt x="128" y="32"/>
                    <a:pt x="160" y="208"/>
                    <a:pt x="192" y="208"/>
                  </a:cubicBezTo>
                  <a:cubicBezTo>
                    <a:pt x="224" y="208"/>
                    <a:pt x="256" y="16"/>
                    <a:pt x="288" y="16"/>
                  </a:cubicBezTo>
                  <a:cubicBezTo>
                    <a:pt x="320" y="16"/>
                    <a:pt x="352" y="208"/>
                    <a:pt x="384" y="208"/>
                  </a:cubicBezTo>
                  <a:cubicBezTo>
                    <a:pt x="416" y="208"/>
                    <a:pt x="448" y="16"/>
                    <a:pt x="480" y="16"/>
                  </a:cubicBezTo>
                  <a:cubicBezTo>
                    <a:pt x="512" y="16"/>
                    <a:pt x="544" y="208"/>
                    <a:pt x="576" y="208"/>
                  </a:cubicBezTo>
                  <a:cubicBezTo>
                    <a:pt x="608" y="208"/>
                    <a:pt x="640" y="32"/>
                    <a:pt x="672" y="16"/>
                  </a:cubicBezTo>
                  <a:cubicBezTo>
                    <a:pt x="704" y="0"/>
                    <a:pt x="736" y="96"/>
                    <a:pt x="768" y="112"/>
                  </a:cubicBezTo>
                  <a:cubicBezTo>
                    <a:pt x="800" y="128"/>
                    <a:pt x="832" y="112"/>
                    <a:pt x="864" y="112"/>
                  </a:cubicBezTo>
                  <a:cubicBezTo>
                    <a:pt x="896" y="112"/>
                    <a:pt x="928" y="112"/>
                    <a:pt x="960" y="112"/>
                  </a:cubicBezTo>
                </a:path>
              </a:pathLst>
            </a:custGeom>
            <a:noFill/>
            <a:ln w="28575">
              <a:solidFill>
                <a:srgbClr val="C00000"/>
              </a:solidFill>
              <a:round/>
              <a:headEnd/>
              <a:tailEnd type="stealth" w="lg" len="lg"/>
            </a:ln>
          </p:spPr>
          <p:txBody>
            <a:bodyPr/>
            <a:lstStyle/>
            <a:p>
              <a:pPr fontAlgn="auto">
                <a:spcBef>
                  <a:spcPts val="0"/>
                </a:spcBef>
                <a:spcAft>
                  <a:spcPts val="0"/>
                </a:spcAft>
              </a:pPr>
              <a:endParaRPr lang="en-US" sz="1800" b="0" dirty="0">
                <a:solidFill>
                  <a:srgbClr val="000000"/>
                </a:solidFill>
                <a:latin typeface="Univers LT Std 57 Cn"/>
              </a:endParaRPr>
            </a:p>
          </p:txBody>
        </p:sp>
      </p:grpSp>
      <p:sp>
        <p:nvSpPr>
          <p:cNvPr id="160" name="Date Placeholder 3"/>
          <p:cNvSpPr txBox="1">
            <a:spLocks/>
          </p:cNvSpPr>
          <p:nvPr/>
        </p:nvSpPr>
        <p:spPr>
          <a:xfrm>
            <a:off x="4616117" y="5867400"/>
            <a:ext cx="4341632" cy="476250"/>
          </a:xfrm>
          <a:prstGeom prst="rect">
            <a:avLst/>
          </a:prstGeom>
        </p:spPr>
        <p:txBody>
          <a:bodyPr lIns="91429" tIns="45714" rIns="91429" bIns="45714"/>
          <a:lstStyle/>
          <a:p>
            <a:pPr algn="ctr" defTabSz="914293" eaLnBrk="0" hangingPunct="0">
              <a:lnSpc>
                <a:spcPct val="85000"/>
              </a:lnSpc>
              <a:defRPr/>
            </a:pPr>
            <a:r>
              <a:rPr lang="en-US" sz="800" dirty="0" smtClean="0">
                <a:solidFill>
                  <a:srgbClr val="C0504D">
                    <a:lumMod val="50000"/>
                  </a:srgbClr>
                </a:solidFill>
                <a:latin typeface="Verdana" pitchFamily="34" charset="0"/>
                <a:ea typeface="Osaka" charset="-128"/>
              </a:rPr>
              <a:t>Antenna array: X. Ni, et al., Science (2012).</a:t>
            </a:r>
          </a:p>
          <a:p>
            <a:pPr algn="ctr" defTabSz="914293" eaLnBrk="0" hangingPunct="0">
              <a:lnSpc>
                <a:spcPct val="85000"/>
              </a:lnSpc>
              <a:defRPr/>
            </a:pPr>
            <a:endParaRPr lang="en-US" sz="800" dirty="0" smtClean="0">
              <a:solidFill>
                <a:srgbClr val="C0504D">
                  <a:lumMod val="50000"/>
                </a:srgbClr>
              </a:solidFill>
              <a:latin typeface="Verdana" pitchFamily="34" charset="0"/>
              <a:ea typeface="Osaka" charset="-128"/>
            </a:endParaRPr>
          </a:p>
          <a:p>
            <a:pPr algn="ctr" defTabSz="914293" eaLnBrk="0" hangingPunct="0">
              <a:lnSpc>
                <a:spcPct val="85000"/>
              </a:lnSpc>
              <a:defRPr/>
            </a:pPr>
            <a:r>
              <a:rPr lang="en-US" sz="1050" dirty="0" smtClean="0">
                <a:solidFill>
                  <a:srgbClr val="C0504D">
                    <a:lumMod val="50000"/>
                  </a:srgbClr>
                </a:solidFill>
                <a:latin typeface="Verdana" pitchFamily="34" charset="0"/>
                <a:ea typeface="Osaka" charset="-128"/>
              </a:rPr>
              <a:t>“The newly discovered generalized version of Snell’s law ushers in a new era of light manipulation” </a:t>
            </a:r>
          </a:p>
          <a:p>
            <a:pPr algn="ctr" defTabSz="914293" eaLnBrk="0" hangingPunct="0">
              <a:lnSpc>
                <a:spcPct val="85000"/>
              </a:lnSpc>
              <a:defRPr/>
            </a:pPr>
            <a:endParaRPr lang="en-US" sz="800" dirty="0">
              <a:solidFill>
                <a:srgbClr val="C0504D">
                  <a:lumMod val="50000"/>
                </a:srgbClr>
              </a:solidFill>
              <a:latin typeface="Verdana" pitchFamily="34" charset="0"/>
              <a:ea typeface="Osaka" charset="-128"/>
            </a:endParaRPr>
          </a:p>
        </p:txBody>
      </p:sp>
      <p:grpSp>
        <p:nvGrpSpPr>
          <p:cNvPr id="73" name="Group 161"/>
          <p:cNvGrpSpPr/>
          <p:nvPr/>
        </p:nvGrpSpPr>
        <p:grpSpPr>
          <a:xfrm>
            <a:off x="609600" y="3962400"/>
            <a:ext cx="3505200" cy="2133600"/>
            <a:chOff x="152401" y="1793434"/>
            <a:chExt cx="4823854" cy="3786979"/>
          </a:xfrm>
        </p:grpSpPr>
        <p:grpSp>
          <p:nvGrpSpPr>
            <p:cNvPr id="74" name="Group 106"/>
            <p:cNvGrpSpPr/>
            <p:nvPr/>
          </p:nvGrpSpPr>
          <p:grpSpPr>
            <a:xfrm>
              <a:off x="180110" y="3701456"/>
              <a:ext cx="4695054" cy="1878957"/>
              <a:chOff x="1590326" y="4567371"/>
              <a:chExt cx="5515209" cy="2207182"/>
            </a:xfrm>
          </p:grpSpPr>
          <p:grpSp>
            <p:nvGrpSpPr>
              <p:cNvPr id="75" name="Group 107"/>
              <p:cNvGrpSpPr/>
              <p:nvPr/>
            </p:nvGrpSpPr>
            <p:grpSpPr>
              <a:xfrm>
                <a:off x="2764136" y="4567371"/>
                <a:ext cx="4341399" cy="995228"/>
                <a:chOff x="2764136" y="4567371"/>
                <a:chExt cx="4341399" cy="995228"/>
              </a:xfrm>
            </p:grpSpPr>
            <p:grpSp>
              <p:nvGrpSpPr>
                <p:cNvPr id="76" name="Group 43"/>
                <p:cNvGrpSpPr>
                  <a:grpSpLocks/>
                </p:cNvGrpSpPr>
                <p:nvPr/>
              </p:nvGrpSpPr>
              <p:grpSpPr bwMode="auto">
                <a:xfrm>
                  <a:off x="2764136" y="4571962"/>
                  <a:ext cx="1866535" cy="990637"/>
                  <a:chOff x="4401829" y="2443163"/>
                  <a:chExt cx="2626342" cy="555832"/>
                </a:xfrm>
              </p:grpSpPr>
              <p:sp>
                <p:nvSpPr>
                  <p:cNvPr id="372" name="Cube 135"/>
                  <p:cNvSpPr/>
                  <p:nvPr/>
                </p:nvSpPr>
                <p:spPr bwMode="auto">
                  <a:xfrm>
                    <a:off x="4401829" y="2558075"/>
                    <a:ext cx="2626342" cy="440920"/>
                  </a:xfrm>
                  <a:prstGeom prst="cube">
                    <a:avLst>
                      <a:gd name="adj" fmla="val 73847"/>
                    </a:avLst>
                  </a:prstGeom>
                  <a:solidFill>
                    <a:schemeClr val="tx2">
                      <a:lumMod val="75000"/>
                      <a:alpha val="80000"/>
                    </a:schemeClr>
                  </a:solidFill>
                  <a:ln w="9525" cap="flat" cmpd="sng" algn="ctr">
                    <a:solidFill>
                      <a:schemeClr val="tx2">
                        <a:lumMod val="75000"/>
                      </a:schemeClr>
                    </a:solidFill>
                    <a:prstDash val="solid"/>
                    <a:round/>
                    <a:headEnd type="none" w="med" len="med"/>
                    <a:tailEnd type="none" w="med" len="med"/>
                  </a:ln>
                  <a:effectLst/>
                  <a:scene3d>
                    <a:camera prst="orthographicFront"/>
                    <a:lightRig rig="soft" dir="t"/>
                  </a:scene3d>
                  <a:sp3d prstMaterial="metal"/>
                </p:spPr>
                <p:txBody>
                  <a:bodyPr/>
                  <a:lstStyle/>
                  <a:p>
                    <a:pPr eaLnBrk="0" fontAlgn="auto" hangingPunct="0">
                      <a:spcBef>
                        <a:spcPts val="0"/>
                      </a:spcBef>
                      <a:spcAft>
                        <a:spcPts val="0"/>
                      </a:spcAft>
                      <a:defRPr/>
                    </a:pPr>
                    <a:endParaRPr lang="en-US" sz="1800" b="0">
                      <a:solidFill>
                        <a:srgbClr val="000000"/>
                      </a:solidFill>
                      <a:latin typeface="Univers LT Std 57 Cn"/>
                      <a:ea typeface="ＭＳ Ｐゴシック" pitchFamily="1" charset="-128"/>
                    </a:endParaRPr>
                  </a:p>
                </p:txBody>
              </p:sp>
              <p:sp>
                <p:nvSpPr>
                  <p:cNvPr id="373" name="Cube 2"/>
                  <p:cNvSpPr/>
                  <p:nvPr/>
                </p:nvSpPr>
                <p:spPr bwMode="auto">
                  <a:xfrm>
                    <a:off x="4401829" y="2443163"/>
                    <a:ext cx="2626342" cy="440920"/>
                  </a:xfrm>
                  <a:prstGeom prst="cube">
                    <a:avLst>
                      <a:gd name="adj" fmla="val 73847"/>
                    </a:avLst>
                  </a:prstGeom>
                  <a:solidFill>
                    <a:schemeClr val="tx2">
                      <a:lumMod val="40000"/>
                      <a:lumOff val="60000"/>
                      <a:alpha val="70000"/>
                    </a:schemeClr>
                  </a:solidFill>
                  <a:ln w="9525" cap="flat" cmpd="sng" algn="ctr">
                    <a:solidFill>
                      <a:schemeClr val="tx2">
                        <a:lumMod val="40000"/>
                        <a:lumOff val="60000"/>
                      </a:schemeClr>
                    </a:solidFill>
                    <a:prstDash val="solid"/>
                    <a:round/>
                    <a:headEnd type="none" w="med" len="med"/>
                    <a:tailEnd type="none" w="med" len="med"/>
                  </a:ln>
                  <a:effectLst/>
                  <a:scene3d>
                    <a:camera prst="orthographicFront"/>
                    <a:lightRig rig="soft" dir="t"/>
                  </a:scene3d>
                  <a:sp3d prstMaterial="metal"/>
                </p:spPr>
                <p:txBody>
                  <a:bodyPr/>
                  <a:lstStyle/>
                  <a:p>
                    <a:pPr eaLnBrk="0" fontAlgn="auto" hangingPunct="0">
                      <a:spcBef>
                        <a:spcPts val="0"/>
                      </a:spcBef>
                      <a:spcAft>
                        <a:spcPts val="0"/>
                      </a:spcAft>
                      <a:defRPr/>
                    </a:pPr>
                    <a:endParaRPr lang="en-US" sz="1800" b="0">
                      <a:solidFill>
                        <a:srgbClr val="000000"/>
                      </a:solidFill>
                      <a:latin typeface="Univers LT Std 57 Cn"/>
                      <a:ea typeface="ＭＳ Ｐゴシック" pitchFamily="1" charset="-128"/>
                    </a:endParaRPr>
                  </a:p>
                </p:txBody>
              </p:sp>
            </p:grpSp>
            <p:grpSp>
              <p:nvGrpSpPr>
                <p:cNvPr id="77" name="Group 44"/>
                <p:cNvGrpSpPr>
                  <a:grpSpLocks/>
                </p:cNvGrpSpPr>
                <p:nvPr/>
              </p:nvGrpSpPr>
              <p:grpSpPr bwMode="auto">
                <a:xfrm>
                  <a:off x="4087425" y="4567371"/>
                  <a:ext cx="1696850" cy="987810"/>
                  <a:chOff x="4401829" y="2863327"/>
                  <a:chExt cx="2626342" cy="554820"/>
                </a:xfrm>
              </p:grpSpPr>
              <p:sp>
                <p:nvSpPr>
                  <p:cNvPr id="370" name="Cube 369"/>
                  <p:cNvSpPr/>
                  <p:nvPr/>
                </p:nvSpPr>
                <p:spPr bwMode="auto">
                  <a:xfrm>
                    <a:off x="4401829" y="2977227"/>
                    <a:ext cx="2626342" cy="440920"/>
                  </a:xfrm>
                  <a:prstGeom prst="cube">
                    <a:avLst>
                      <a:gd name="adj" fmla="val 73847"/>
                    </a:avLst>
                  </a:prstGeom>
                  <a:solidFill>
                    <a:srgbClr val="00B050">
                      <a:alpha val="80000"/>
                    </a:srgbClr>
                  </a:solidFill>
                  <a:ln w="9525" cap="flat" cmpd="sng" algn="ctr">
                    <a:solidFill>
                      <a:srgbClr val="00B050"/>
                    </a:solidFill>
                    <a:prstDash val="solid"/>
                    <a:round/>
                    <a:headEnd type="none" w="med" len="med"/>
                    <a:tailEnd type="none" w="med" len="med"/>
                  </a:ln>
                  <a:effectLst/>
                  <a:scene3d>
                    <a:camera prst="orthographicFront"/>
                    <a:lightRig rig="soft" dir="t"/>
                  </a:scene3d>
                  <a:sp3d prstMaterial="metal"/>
                </p:spPr>
                <p:txBody>
                  <a:bodyPr/>
                  <a:lstStyle/>
                  <a:p>
                    <a:pPr eaLnBrk="0" fontAlgn="auto" hangingPunct="0">
                      <a:spcBef>
                        <a:spcPts val="0"/>
                      </a:spcBef>
                      <a:spcAft>
                        <a:spcPts val="0"/>
                      </a:spcAft>
                      <a:defRPr/>
                    </a:pPr>
                    <a:endParaRPr lang="en-US" sz="1800" b="0">
                      <a:solidFill>
                        <a:srgbClr val="000000"/>
                      </a:solidFill>
                      <a:latin typeface="Univers LT Std 57 Cn"/>
                      <a:ea typeface="ＭＳ Ｐゴシック" pitchFamily="1" charset="-128"/>
                    </a:endParaRPr>
                  </a:p>
                </p:txBody>
              </p:sp>
              <p:sp>
                <p:nvSpPr>
                  <p:cNvPr id="371" name="Cube 370"/>
                  <p:cNvSpPr/>
                  <p:nvPr/>
                </p:nvSpPr>
                <p:spPr bwMode="auto">
                  <a:xfrm>
                    <a:off x="4401829" y="2863327"/>
                    <a:ext cx="2626342" cy="440920"/>
                  </a:xfrm>
                  <a:prstGeom prst="cube">
                    <a:avLst>
                      <a:gd name="adj" fmla="val 73847"/>
                    </a:avLst>
                  </a:prstGeom>
                  <a:solidFill>
                    <a:srgbClr val="92D050">
                      <a:alpha val="70000"/>
                    </a:srgbClr>
                  </a:solidFill>
                  <a:ln w="9525" cap="flat" cmpd="sng" algn="ctr">
                    <a:solidFill>
                      <a:srgbClr val="92D050"/>
                    </a:solidFill>
                    <a:prstDash val="solid"/>
                    <a:round/>
                    <a:headEnd type="none" w="med" len="med"/>
                    <a:tailEnd type="none" w="med" len="med"/>
                  </a:ln>
                  <a:effectLst/>
                  <a:scene3d>
                    <a:camera prst="orthographicFront"/>
                    <a:lightRig rig="soft" dir="t"/>
                  </a:scene3d>
                  <a:sp3d prstMaterial="metal"/>
                </p:spPr>
                <p:txBody>
                  <a:bodyPr/>
                  <a:lstStyle/>
                  <a:p>
                    <a:pPr eaLnBrk="0" fontAlgn="auto" hangingPunct="0">
                      <a:spcBef>
                        <a:spcPts val="0"/>
                      </a:spcBef>
                      <a:spcAft>
                        <a:spcPts val="0"/>
                      </a:spcAft>
                      <a:defRPr/>
                    </a:pPr>
                    <a:endParaRPr lang="en-US" sz="1800" b="0">
                      <a:solidFill>
                        <a:srgbClr val="000000"/>
                      </a:solidFill>
                      <a:latin typeface="Univers LT Std 57 Cn"/>
                      <a:ea typeface="ＭＳ Ｐゴシック" pitchFamily="1" charset="-128"/>
                    </a:endParaRPr>
                  </a:p>
                </p:txBody>
              </p:sp>
            </p:grpSp>
            <p:grpSp>
              <p:nvGrpSpPr>
                <p:cNvPr id="79" name="Group 46"/>
                <p:cNvGrpSpPr>
                  <a:grpSpLocks/>
                </p:cNvGrpSpPr>
                <p:nvPr/>
              </p:nvGrpSpPr>
              <p:grpSpPr bwMode="auto">
                <a:xfrm>
                  <a:off x="5239000" y="4572000"/>
                  <a:ext cx="1866535" cy="979315"/>
                  <a:chOff x="4401829" y="3739092"/>
                  <a:chExt cx="2626342" cy="548746"/>
                </a:xfrm>
              </p:grpSpPr>
              <p:sp>
                <p:nvSpPr>
                  <p:cNvPr id="368" name="Cube 367"/>
                  <p:cNvSpPr/>
                  <p:nvPr/>
                </p:nvSpPr>
                <p:spPr bwMode="auto">
                  <a:xfrm>
                    <a:off x="4401829" y="3846918"/>
                    <a:ext cx="2626342" cy="440920"/>
                  </a:xfrm>
                  <a:prstGeom prst="cube">
                    <a:avLst>
                      <a:gd name="adj" fmla="val 73847"/>
                    </a:avLst>
                  </a:prstGeom>
                  <a:solidFill>
                    <a:srgbClr val="C00000">
                      <a:alpha val="80000"/>
                    </a:srgbClr>
                  </a:solidFill>
                  <a:ln w="9525" cap="flat" cmpd="sng" algn="ctr">
                    <a:solidFill>
                      <a:srgbClr val="C00000"/>
                    </a:solidFill>
                    <a:prstDash val="solid"/>
                    <a:round/>
                    <a:headEnd type="none" w="med" len="med"/>
                    <a:tailEnd type="none" w="med" len="med"/>
                  </a:ln>
                  <a:effectLst/>
                  <a:scene3d>
                    <a:camera prst="orthographicFront"/>
                    <a:lightRig rig="soft" dir="t"/>
                  </a:scene3d>
                  <a:sp3d prstMaterial="metal"/>
                </p:spPr>
                <p:txBody>
                  <a:bodyPr/>
                  <a:lstStyle/>
                  <a:p>
                    <a:pPr eaLnBrk="0" fontAlgn="auto" hangingPunct="0">
                      <a:spcBef>
                        <a:spcPts val="0"/>
                      </a:spcBef>
                      <a:spcAft>
                        <a:spcPts val="0"/>
                      </a:spcAft>
                      <a:defRPr/>
                    </a:pPr>
                    <a:endParaRPr lang="en-US" sz="1800" b="0">
                      <a:solidFill>
                        <a:srgbClr val="000000"/>
                      </a:solidFill>
                      <a:latin typeface="Univers LT Std 57 Cn"/>
                      <a:ea typeface="ＭＳ Ｐゴシック" pitchFamily="1" charset="-128"/>
                    </a:endParaRPr>
                  </a:p>
                </p:txBody>
              </p:sp>
              <p:sp>
                <p:nvSpPr>
                  <p:cNvPr id="369" name="Cube 368"/>
                  <p:cNvSpPr/>
                  <p:nvPr/>
                </p:nvSpPr>
                <p:spPr bwMode="auto">
                  <a:xfrm>
                    <a:off x="4401829" y="3739092"/>
                    <a:ext cx="2626342" cy="440920"/>
                  </a:xfrm>
                  <a:prstGeom prst="cube">
                    <a:avLst>
                      <a:gd name="adj" fmla="val 73847"/>
                    </a:avLst>
                  </a:prstGeom>
                  <a:solidFill>
                    <a:srgbClr val="FF3300">
                      <a:alpha val="70000"/>
                    </a:srgbClr>
                  </a:solidFill>
                  <a:ln w="9525" cap="flat" cmpd="sng" algn="ctr">
                    <a:solidFill>
                      <a:srgbClr val="FF3300"/>
                    </a:solidFill>
                    <a:prstDash val="solid"/>
                    <a:round/>
                    <a:headEnd type="none" w="med" len="med"/>
                    <a:tailEnd type="none" w="med" len="med"/>
                  </a:ln>
                  <a:effectLst/>
                  <a:scene3d>
                    <a:camera prst="orthographicFront"/>
                    <a:lightRig rig="soft" dir="t"/>
                  </a:scene3d>
                  <a:sp3d prstMaterial="metal"/>
                </p:spPr>
                <p:txBody>
                  <a:bodyPr/>
                  <a:lstStyle/>
                  <a:p>
                    <a:pPr eaLnBrk="0" fontAlgn="auto" hangingPunct="0">
                      <a:spcBef>
                        <a:spcPts val="0"/>
                      </a:spcBef>
                      <a:spcAft>
                        <a:spcPts val="0"/>
                      </a:spcAft>
                      <a:defRPr/>
                    </a:pPr>
                    <a:endParaRPr lang="en-US" sz="1800" b="0">
                      <a:solidFill>
                        <a:srgbClr val="000000"/>
                      </a:solidFill>
                      <a:latin typeface="Univers LT Std 57 Cn"/>
                      <a:ea typeface="ＭＳ Ｐゴシック" pitchFamily="1" charset="-128"/>
                    </a:endParaRPr>
                  </a:p>
                </p:txBody>
              </p:sp>
            </p:grpSp>
          </p:grpSp>
          <p:grpSp>
            <p:nvGrpSpPr>
              <p:cNvPr id="81" name="Group 108"/>
              <p:cNvGrpSpPr/>
              <p:nvPr/>
            </p:nvGrpSpPr>
            <p:grpSpPr>
              <a:xfrm>
                <a:off x="2176176" y="5169725"/>
                <a:ext cx="4341399" cy="995228"/>
                <a:chOff x="2764136" y="4567371"/>
                <a:chExt cx="4341399" cy="995228"/>
              </a:xfrm>
            </p:grpSpPr>
            <p:grpSp>
              <p:nvGrpSpPr>
                <p:cNvPr id="83" name="Group 43"/>
                <p:cNvGrpSpPr>
                  <a:grpSpLocks/>
                </p:cNvGrpSpPr>
                <p:nvPr/>
              </p:nvGrpSpPr>
              <p:grpSpPr bwMode="auto">
                <a:xfrm>
                  <a:off x="2764136" y="4571962"/>
                  <a:ext cx="1866535" cy="990637"/>
                  <a:chOff x="4401829" y="2443163"/>
                  <a:chExt cx="2626342" cy="555832"/>
                </a:xfrm>
              </p:grpSpPr>
              <p:sp>
                <p:nvSpPr>
                  <p:cNvPr id="363" name="Cube 362"/>
                  <p:cNvSpPr/>
                  <p:nvPr/>
                </p:nvSpPr>
                <p:spPr bwMode="auto">
                  <a:xfrm>
                    <a:off x="4401829" y="2558075"/>
                    <a:ext cx="2626342" cy="440920"/>
                  </a:xfrm>
                  <a:prstGeom prst="cube">
                    <a:avLst>
                      <a:gd name="adj" fmla="val 73847"/>
                    </a:avLst>
                  </a:prstGeom>
                  <a:solidFill>
                    <a:schemeClr val="tx2">
                      <a:lumMod val="75000"/>
                      <a:alpha val="80000"/>
                    </a:schemeClr>
                  </a:solidFill>
                  <a:ln w="9525" cap="flat" cmpd="sng" algn="ctr">
                    <a:solidFill>
                      <a:schemeClr val="tx2">
                        <a:lumMod val="75000"/>
                      </a:schemeClr>
                    </a:solidFill>
                    <a:prstDash val="solid"/>
                    <a:round/>
                    <a:headEnd type="none" w="med" len="med"/>
                    <a:tailEnd type="none" w="med" len="med"/>
                  </a:ln>
                  <a:effectLst/>
                  <a:scene3d>
                    <a:camera prst="orthographicFront"/>
                    <a:lightRig rig="soft" dir="t"/>
                  </a:scene3d>
                  <a:sp3d prstMaterial="metal"/>
                </p:spPr>
                <p:txBody>
                  <a:bodyPr/>
                  <a:lstStyle/>
                  <a:p>
                    <a:pPr eaLnBrk="0" fontAlgn="auto" hangingPunct="0">
                      <a:spcBef>
                        <a:spcPts val="0"/>
                      </a:spcBef>
                      <a:spcAft>
                        <a:spcPts val="0"/>
                      </a:spcAft>
                      <a:defRPr/>
                    </a:pPr>
                    <a:endParaRPr lang="en-US" sz="1800" b="0">
                      <a:solidFill>
                        <a:srgbClr val="000000"/>
                      </a:solidFill>
                      <a:latin typeface="Univers LT Std 57 Cn"/>
                      <a:ea typeface="ＭＳ Ｐゴシック" pitchFamily="1" charset="-128"/>
                    </a:endParaRPr>
                  </a:p>
                </p:txBody>
              </p:sp>
              <p:sp>
                <p:nvSpPr>
                  <p:cNvPr id="364" name="Cube 2"/>
                  <p:cNvSpPr/>
                  <p:nvPr/>
                </p:nvSpPr>
                <p:spPr bwMode="auto">
                  <a:xfrm>
                    <a:off x="4401829" y="2443163"/>
                    <a:ext cx="2626342" cy="440920"/>
                  </a:xfrm>
                  <a:prstGeom prst="cube">
                    <a:avLst>
                      <a:gd name="adj" fmla="val 73847"/>
                    </a:avLst>
                  </a:prstGeom>
                  <a:solidFill>
                    <a:schemeClr val="tx2">
                      <a:lumMod val="40000"/>
                      <a:lumOff val="60000"/>
                      <a:alpha val="70000"/>
                    </a:schemeClr>
                  </a:solidFill>
                  <a:ln w="9525" cap="flat" cmpd="sng" algn="ctr">
                    <a:solidFill>
                      <a:schemeClr val="tx2">
                        <a:lumMod val="40000"/>
                        <a:lumOff val="60000"/>
                      </a:schemeClr>
                    </a:solidFill>
                    <a:prstDash val="solid"/>
                    <a:round/>
                    <a:headEnd type="none" w="med" len="med"/>
                    <a:tailEnd type="none" w="med" len="med"/>
                  </a:ln>
                  <a:effectLst/>
                  <a:scene3d>
                    <a:camera prst="orthographicFront"/>
                    <a:lightRig rig="soft" dir="t"/>
                  </a:scene3d>
                  <a:sp3d prstMaterial="metal"/>
                </p:spPr>
                <p:txBody>
                  <a:bodyPr/>
                  <a:lstStyle/>
                  <a:p>
                    <a:pPr eaLnBrk="0" fontAlgn="auto" hangingPunct="0">
                      <a:spcBef>
                        <a:spcPts val="0"/>
                      </a:spcBef>
                      <a:spcAft>
                        <a:spcPts val="0"/>
                      </a:spcAft>
                      <a:defRPr/>
                    </a:pPr>
                    <a:endParaRPr lang="en-US" sz="1800" b="0">
                      <a:solidFill>
                        <a:srgbClr val="000000"/>
                      </a:solidFill>
                      <a:latin typeface="Univers LT Std 57 Cn"/>
                      <a:ea typeface="ＭＳ Ｐゴシック" pitchFamily="1" charset="-128"/>
                    </a:endParaRPr>
                  </a:p>
                </p:txBody>
              </p:sp>
            </p:grpSp>
            <p:grpSp>
              <p:nvGrpSpPr>
                <p:cNvPr id="90" name="Group 44"/>
                <p:cNvGrpSpPr>
                  <a:grpSpLocks/>
                </p:cNvGrpSpPr>
                <p:nvPr/>
              </p:nvGrpSpPr>
              <p:grpSpPr bwMode="auto">
                <a:xfrm>
                  <a:off x="4087425" y="4567371"/>
                  <a:ext cx="1696850" cy="987810"/>
                  <a:chOff x="4401829" y="2863327"/>
                  <a:chExt cx="2626342" cy="554820"/>
                </a:xfrm>
              </p:grpSpPr>
              <p:sp>
                <p:nvSpPr>
                  <p:cNvPr id="361" name="Cube 360"/>
                  <p:cNvSpPr/>
                  <p:nvPr/>
                </p:nvSpPr>
                <p:spPr bwMode="auto">
                  <a:xfrm>
                    <a:off x="4401829" y="2977227"/>
                    <a:ext cx="2626342" cy="440920"/>
                  </a:xfrm>
                  <a:prstGeom prst="cube">
                    <a:avLst>
                      <a:gd name="adj" fmla="val 73847"/>
                    </a:avLst>
                  </a:prstGeom>
                  <a:solidFill>
                    <a:srgbClr val="00B050">
                      <a:alpha val="80000"/>
                    </a:srgbClr>
                  </a:solidFill>
                  <a:ln w="9525" cap="flat" cmpd="sng" algn="ctr">
                    <a:solidFill>
                      <a:srgbClr val="00B050"/>
                    </a:solidFill>
                    <a:prstDash val="solid"/>
                    <a:round/>
                    <a:headEnd type="none" w="med" len="med"/>
                    <a:tailEnd type="none" w="med" len="med"/>
                  </a:ln>
                  <a:effectLst/>
                  <a:scene3d>
                    <a:camera prst="orthographicFront"/>
                    <a:lightRig rig="soft" dir="t"/>
                  </a:scene3d>
                  <a:sp3d prstMaterial="metal"/>
                </p:spPr>
                <p:txBody>
                  <a:bodyPr/>
                  <a:lstStyle/>
                  <a:p>
                    <a:pPr eaLnBrk="0" fontAlgn="auto" hangingPunct="0">
                      <a:spcBef>
                        <a:spcPts val="0"/>
                      </a:spcBef>
                      <a:spcAft>
                        <a:spcPts val="0"/>
                      </a:spcAft>
                      <a:defRPr/>
                    </a:pPr>
                    <a:endParaRPr lang="en-US" sz="1800" b="0">
                      <a:solidFill>
                        <a:srgbClr val="000000"/>
                      </a:solidFill>
                      <a:latin typeface="Univers LT Std 57 Cn"/>
                      <a:ea typeface="ＭＳ Ｐゴシック" pitchFamily="1" charset="-128"/>
                    </a:endParaRPr>
                  </a:p>
                </p:txBody>
              </p:sp>
              <p:sp>
                <p:nvSpPr>
                  <p:cNvPr id="362" name="Cube 361"/>
                  <p:cNvSpPr/>
                  <p:nvPr/>
                </p:nvSpPr>
                <p:spPr bwMode="auto">
                  <a:xfrm>
                    <a:off x="4401829" y="2863327"/>
                    <a:ext cx="2626342" cy="440920"/>
                  </a:xfrm>
                  <a:prstGeom prst="cube">
                    <a:avLst>
                      <a:gd name="adj" fmla="val 73847"/>
                    </a:avLst>
                  </a:prstGeom>
                  <a:solidFill>
                    <a:srgbClr val="92D050">
                      <a:alpha val="70000"/>
                    </a:srgbClr>
                  </a:solidFill>
                  <a:ln w="9525" cap="flat" cmpd="sng" algn="ctr">
                    <a:solidFill>
                      <a:srgbClr val="92D050"/>
                    </a:solidFill>
                    <a:prstDash val="solid"/>
                    <a:round/>
                    <a:headEnd type="none" w="med" len="med"/>
                    <a:tailEnd type="none" w="med" len="med"/>
                  </a:ln>
                  <a:effectLst/>
                  <a:scene3d>
                    <a:camera prst="orthographicFront"/>
                    <a:lightRig rig="soft" dir="t"/>
                  </a:scene3d>
                  <a:sp3d prstMaterial="metal"/>
                </p:spPr>
                <p:txBody>
                  <a:bodyPr/>
                  <a:lstStyle/>
                  <a:p>
                    <a:pPr eaLnBrk="0" fontAlgn="auto" hangingPunct="0">
                      <a:spcBef>
                        <a:spcPts val="0"/>
                      </a:spcBef>
                      <a:spcAft>
                        <a:spcPts val="0"/>
                      </a:spcAft>
                      <a:defRPr/>
                    </a:pPr>
                    <a:endParaRPr lang="en-US" sz="1800" b="0">
                      <a:solidFill>
                        <a:srgbClr val="000000"/>
                      </a:solidFill>
                      <a:latin typeface="Univers LT Std 57 Cn"/>
                      <a:ea typeface="ＭＳ Ｐゴシック" pitchFamily="1" charset="-128"/>
                    </a:endParaRPr>
                  </a:p>
                </p:txBody>
              </p:sp>
            </p:grpSp>
            <p:grpSp>
              <p:nvGrpSpPr>
                <p:cNvPr id="91" name="Group 46"/>
                <p:cNvGrpSpPr>
                  <a:grpSpLocks/>
                </p:cNvGrpSpPr>
                <p:nvPr/>
              </p:nvGrpSpPr>
              <p:grpSpPr bwMode="auto">
                <a:xfrm>
                  <a:off x="5239000" y="4572000"/>
                  <a:ext cx="1866535" cy="979315"/>
                  <a:chOff x="4401829" y="3739092"/>
                  <a:chExt cx="2626342" cy="548746"/>
                </a:xfrm>
              </p:grpSpPr>
              <p:sp>
                <p:nvSpPr>
                  <p:cNvPr id="359" name="Cube 358"/>
                  <p:cNvSpPr/>
                  <p:nvPr/>
                </p:nvSpPr>
                <p:spPr bwMode="auto">
                  <a:xfrm>
                    <a:off x="4401829" y="3846918"/>
                    <a:ext cx="2626342" cy="440920"/>
                  </a:xfrm>
                  <a:prstGeom prst="cube">
                    <a:avLst>
                      <a:gd name="adj" fmla="val 73847"/>
                    </a:avLst>
                  </a:prstGeom>
                  <a:solidFill>
                    <a:srgbClr val="C00000">
                      <a:alpha val="80000"/>
                    </a:srgbClr>
                  </a:solidFill>
                  <a:ln w="9525" cap="flat" cmpd="sng" algn="ctr">
                    <a:solidFill>
                      <a:srgbClr val="C00000"/>
                    </a:solidFill>
                    <a:prstDash val="solid"/>
                    <a:round/>
                    <a:headEnd type="none" w="med" len="med"/>
                    <a:tailEnd type="none" w="med" len="med"/>
                  </a:ln>
                  <a:effectLst/>
                  <a:scene3d>
                    <a:camera prst="orthographicFront"/>
                    <a:lightRig rig="soft" dir="t"/>
                  </a:scene3d>
                  <a:sp3d prstMaterial="metal"/>
                </p:spPr>
                <p:txBody>
                  <a:bodyPr/>
                  <a:lstStyle/>
                  <a:p>
                    <a:pPr eaLnBrk="0" fontAlgn="auto" hangingPunct="0">
                      <a:spcBef>
                        <a:spcPts val="0"/>
                      </a:spcBef>
                      <a:spcAft>
                        <a:spcPts val="0"/>
                      </a:spcAft>
                      <a:defRPr/>
                    </a:pPr>
                    <a:endParaRPr lang="en-US" sz="1800" b="0">
                      <a:solidFill>
                        <a:srgbClr val="000000"/>
                      </a:solidFill>
                      <a:latin typeface="Univers LT Std 57 Cn"/>
                      <a:ea typeface="ＭＳ Ｐゴシック" pitchFamily="1" charset="-128"/>
                    </a:endParaRPr>
                  </a:p>
                </p:txBody>
              </p:sp>
              <p:sp>
                <p:nvSpPr>
                  <p:cNvPr id="360" name="Cube 359"/>
                  <p:cNvSpPr/>
                  <p:nvPr/>
                </p:nvSpPr>
                <p:spPr bwMode="auto">
                  <a:xfrm>
                    <a:off x="4401829" y="3739092"/>
                    <a:ext cx="2626342" cy="440920"/>
                  </a:xfrm>
                  <a:prstGeom prst="cube">
                    <a:avLst>
                      <a:gd name="adj" fmla="val 73847"/>
                    </a:avLst>
                  </a:prstGeom>
                  <a:solidFill>
                    <a:srgbClr val="FF3300">
                      <a:alpha val="70000"/>
                    </a:srgbClr>
                  </a:solidFill>
                  <a:ln w="9525" cap="flat" cmpd="sng" algn="ctr">
                    <a:solidFill>
                      <a:srgbClr val="FF3300"/>
                    </a:solidFill>
                    <a:prstDash val="solid"/>
                    <a:round/>
                    <a:headEnd type="none" w="med" len="med"/>
                    <a:tailEnd type="none" w="med" len="med"/>
                  </a:ln>
                  <a:effectLst/>
                  <a:scene3d>
                    <a:camera prst="orthographicFront"/>
                    <a:lightRig rig="soft" dir="t"/>
                  </a:scene3d>
                  <a:sp3d prstMaterial="metal"/>
                </p:spPr>
                <p:txBody>
                  <a:bodyPr/>
                  <a:lstStyle/>
                  <a:p>
                    <a:pPr eaLnBrk="0" fontAlgn="auto" hangingPunct="0">
                      <a:spcBef>
                        <a:spcPts val="0"/>
                      </a:spcBef>
                      <a:spcAft>
                        <a:spcPts val="0"/>
                      </a:spcAft>
                      <a:defRPr/>
                    </a:pPr>
                    <a:endParaRPr lang="en-US" sz="1800" b="0">
                      <a:solidFill>
                        <a:srgbClr val="000000"/>
                      </a:solidFill>
                      <a:latin typeface="Univers LT Std 57 Cn"/>
                      <a:ea typeface="ＭＳ Ｐゴシック" pitchFamily="1" charset="-128"/>
                    </a:endParaRPr>
                  </a:p>
                </p:txBody>
              </p:sp>
            </p:grpSp>
          </p:grpSp>
          <p:grpSp>
            <p:nvGrpSpPr>
              <p:cNvPr id="92" name="Group 109"/>
              <p:cNvGrpSpPr/>
              <p:nvPr/>
            </p:nvGrpSpPr>
            <p:grpSpPr>
              <a:xfrm>
                <a:off x="1590326" y="5779325"/>
                <a:ext cx="4341399" cy="995228"/>
                <a:chOff x="2764136" y="4567371"/>
                <a:chExt cx="4341399" cy="995228"/>
              </a:xfrm>
            </p:grpSpPr>
            <p:grpSp>
              <p:nvGrpSpPr>
                <p:cNvPr id="101" name="Group 43"/>
                <p:cNvGrpSpPr>
                  <a:grpSpLocks/>
                </p:cNvGrpSpPr>
                <p:nvPr/>
              </p:nvGrpSpPr>
              <p:grpSpPr bwMode="auto">
                <a:xfrm>
                  <a:off x="2764136" y="4571962"/>
                  <a:ext cx="1866535" cy="990637"/>
                  <a:chOff x="4401829" y="2443163"/>
                  <a:chExt cx="2626342" cy="555832"/>
                </a:xfrm>
              </p:grpSpPr>
              <p:sp>
                <p:nvSpPr>
                  <p:cNvPr id="354" name="Cube 353"/>
                  <p:cNvSpPr/>
                  <p:nvPr/>
                </p:nvSpPr>
                <p:spPr bwMode="auto">
                  <a:xfrm>
                    <a:off x="4401829" y="2558075"/>
                    <a:ext cx="2626342" cy="440920"/>
                  </a:xfrm>
                  <a:prstGeom prst="cube">
                    <a:avLst>
                      <a:gd name="adj" fmla="val 73847"/>
                    </a:avLst>
                  </a:prstGeom>
                  <a:solidFill>
                    <a:schemeClr val="tx2">
                      <a:lumMod val="75000"/>
                      <a:alpha val="80000"/>
                    </a:schemeClr>
                  </a:solidFill>
                  <a:ln w="9525" cap="flat" cmpd="sng" algn="ctr">
                    <a:solidFill>
                      <a:schemeClr val="tx2">
                        <a:lumMod val="75000"/>
                      </a:schemeClr>
                    </a:solidFill>
                    <a:prstDash val="solid"/>
                    <a:round/>
                    <a:headEnd type="none" w="med" len="med"/>
                    <a:tailEnd type="none" w="med" len="med"/>
                  </a:ln>
                  <a:effectLst/>
                  <a:scene3d>
                    <a:camera prst="orthographicFront"/>
                    <a:lightRig rig="soft" dir="t"/>
                  </a:scene3d>
                  <a:sp3d prstMaterial="metal"/>
                </p:spPr>
                <p:txBody>
                  <a:bodyPr/>
                  <a:lstStyle/>
                  <a:p>
                    <a:pPr eaLnBrk="0" fontAlgn="auto" hangingPunct="0">
                      <a:spcBef>
                        <a:spcPts val="0"/>
                      </a:spcBef>
                      <a:spcAft>
                        <a:spcPts val="0"/>
                      </a:spcAft>
                      <a:defRPr/>
                    </a:pPr>
                    <a:endParaRPr lang="en-US" sz="1800" b="0">
                      <a:solidFill>
                        <a:srgbClr val="000000"/>
                      </a:solidFill>
                      <a:latin typeface="Univers LT Std 57 Cn"/>
                      <a:ea typeface="ＭＳ Ｐゴシック" pitchFamily="1" charset="-128"/>
                    </a:endParaRPr>
                  </a:p>
                </p:txBody>
              </p:sp>
              <p:sp>
                <p:nvSpPr>
                  <p:cNvPr id="355" name="Cube 2"/>
                  <p:cNvSpPr/>
                  <p:nvPr/>
                </p:nvSpPr>
                <p:spPr bwMode="auto">
                  <a:xfrm>
                    <a:off x="4401829" y="2443163"/>
                    <a:ext cx="2626342" cy="440920"/>
                  </a:xfrm>
                  <a:prstGeom prst="cube">
                    <a:avLst>
                      <a:gd name="adj" fmla="val 73847"/>
                    </a:avLst>
                  </a:prstGeom>
                  <a:solidFill>
                    <a:schemeClr val="tx2">
                      <a:lumMod val="40000"/>
                      <a:lumOff val="60000"/>
                      <a:alpha val="70000"/>
                    </a:schemeClr>
                  </a:solidFill>
                  <a:ln w="9525" cap="flat" cmpd="sng" algn="ctr">
                    <a:solidFill>
                      <a:schemeClr val="tx2">
                        <a:lumMod val="40000"/>
                        <a:lumOff val="60000"/>
                      </a:schemeClr>
                    </a:solidFill>
                    <a:prstDash val="solid"/>
                    <a:round/>
                    <a:headEnd type="none" w="med" len="med"/>
                    <a:tailEnd type="none" w="med" len="med"/>
                  </a:ln>
                  <a:effectLst/>
                  <a:scene3d>
                    <a:camera prst="orthographicFront"/>
                    <a:lightRig rig="soft" dir="t"/>
                  </a:scene3d>
                  <a:sp3d prstMaterial="metal"/>
                </p:spPr>
                <p:txBody>
                  <a:bodyPr/>
                  <a:lstStyle/>
                  <a:p>
                    <a:pPr eaLnBrk="0" fontAlgn="auto" hangingPunct="0">
                      <a:spcBef>
                        <a:spcPts val="0"/>
                      </a:spcBef>
                      <a:spcAft>
                        <a:spcPts val="0"/>
                      </a:spcAft>
                      <a:defRPr/>
                    </a:pPr>
                    <a:endParaRPr lang="en-US" sz="1800" b="0">
                      <a:solidFill>
                        <a:srgbClr val="000000"/>
                      </a:solidFill>
                      <a:latin typeface="Univers LT Std 57 Cn"/>
                      <a:ea typeface="ＭＳ Ｐゴシック" pitchFamily="1" charset="-128"/>
                    </a:endParaRPr>
                  </a:p>
                </p:txBody>
              </p:sp>
            </p:grpSp>
            <p:grpSp>
              <p:nvGrpSpPr>
                <p:cNvPr id="106" name="Group 44"/>
                <p:cNvGrpSpPr>
                  <a:grpSpLocks/>
                </p:cNvGrpSpPr>
                <p:nvPr/>
              </p:nvGrpSpPr>
              <p:grpSpPr bwMode="auto">
                <a:xfrm>
                  <a:off x="4087425" y="4567371"/>
                  <a:ext cx="1696850" cy="987810"/>
                  <a:chOff x="4401829" y="2863327"/>
                  <a:chExt cx="2626342" cy="554820"/>
                </a:xfrm>
              </p:grpSpPr>
              <p:sp>
                <p:nvSpPr>
                  <p:cNvPr id="352" name="Cube 351"/>
                  <p:cNvSpPr/>
                  <p:nvPr/>
                </p:nvSpPr>
                <p:spPr bwMode="auto">
                  <a:xfrm>
                    <a:off x="4401829" y="2977227"/>
                    <a:ext cx="2626342" cy="440920"/>
                  </a:xfrm>
                  <a:prstGeom prst="cube">
                    <a:avLst>
                      <a:gd name="adj" fmla="val 73847"/>
                    </a:avLst>
                  </a:prstGeom>
                  <a:solidFill>
                    <a:srgbClr val="00B050">
                      <a:alpha val="80000"/>
                    </a:srgbClr>
                  </a:solidFill>
                  <a:ln w="9525" cap="flat" cmpd="sng" algn="ctr">
                    <a:solidFill>
                      <a:srgbClr val="00B050"/>
                    </a:solidFill>
                    <a:prstDash val="solid"/>
                    <a:round/>
                    <a:headEnd type="none" w="med" len="med"/>
                    <a:tailEnd type="none" w="med" len="med"/>
                  </a:ln>
                  <a:effectLst/>
                  <a:scene3d>
                    <a:camera prst="orthographicFront"/>
                    <a:lightRig rig="soft" dir="t"/>
                  </a:scene3d>
                  <a:sp3d prstMaterial="metal"/>
                </p:spPr>
                <p:txBody>
                  <a:bodyPr/>
                  <a:lstStyle/>
                  <a:p>
                    <a:pPr eaLnBrk="0" fontAlgn="auto" hangingPunct="0">
                      <a:spcBef>
                        <a:spcPts val="0"/>
                      </a:spcBef>
                      <a:spcAft>
                        <a:spcPts val="0"/>
                      </a:spcAft>
                      <a:defRPr/>
                    </a:pPr>
                    <a:endParaRPr lang="en-US" sz="1800" b="0">
                      <a:solidFill>
                        <a:srgbClr val="000000"/>
                      </a:solidFill>
                      <a:latin typeface="Univers LT Std 57 Cn"/>
                      <a:ea typeface="ＭＳ Ｐゴシック" pitchFamily="1" charset="-128"/>
                    </a:endParaRPr>
                  </a:p>
                </p:txBody>
              </p:sp>
              <p:sp>
                <p:nvSpPr>
                  <p:cNvPr id="353" name="Cube 352"/>
                  <p:cNvSpPr/>
                  <p:nvPr/>
                </p:nvSpPr>
                <p:spPr bwMode="auto">
                  <a:xfrm>
                    <a:off x="4401829" y="2863327"/>
                    <a:ext cx="2626342" cy="440920"/>
                  </a:xfrm>
                  <a:prstGeom prst="cube">
                    <a:avLst>
                      <a:gd name="adj" fmla="val 73847"/>
                    </a:avLst>
                  </a:prstGeom>
                  <a:solidFill>
                    <a:srgbClr val="92D050">
                      <a:alpha val="70000"/>
                    </a:srgbClr>
                  </a:solidFill>
                  <a:ln w="9525" cap="flat" cmpd="sng" algn="ctr">
                    <a:solidFill>
                      <a:srgbClr val="92D050"/>
                    </a:solidFill>
                    <a:prstDash val="solid"/>
                    <a:round/>
                    <a:headEnd type="none" w="med" len="med"/>
                    <a:tailEnd type="none" w="med" len="med"/>
                  </a:ln>
                  <a:effectLst/>
                  <a:scene3d>
                    <a:camera prst="orthographicFront"/>
                    <a:lightRig rig="soft" dir="t"/>
                  </a:scene3d>
                  <a:sp3d prstMaterial="metal"/>
                </p:spPr>
                <p:txBody>
                  <a:bodyPr/>
                  <a:lstStyle/>
                  <a:p>
                    <a:pPr eaLnBrk="0" fontAlgn="auto" hangingPunct="0">
                      <a:spcBef>
                        <a:spcPts val="0"/>
                      </a:spcBef>
                      <a:spcAft>
                        <a:spcPts val="0"/>
                      </a:spcAft>
                      <a:defRPr/>
                    </a:pPr>
                    <a:endParaRPr lang="en-US" sz="1800" b="0">
                      <a:solidFill>
                        <a:srgbClr val="000000"/>
                      </a:solidFill>
                      <a:latin typeface="Univers LT Std 57 Cn"/>
                      <a:ea typeface="ＭＳ Ｐゴシック" pitchFamily="1" charset="-128"/>
                    </a:endParaRPr>
                  </a:p>
                </p:txBody>
              </p:sp>
            </p:grpSp>
            <p:grpSp>
              <p:nvGrpSpPr>
                <p:cNvPr id="161" name="Group 46"/>
                <p:cNvGrpSpPr>
                  <a:grpSpLocks/>
                </p:cNvGrpSpPr>
                <p:nvPr/>
              </p:nvGrpSpPr>
              <p:grpSpPr bwMode="auto">
                <a:xfrm>
                  <a:off x="5239000" y="4572000"/>
                  <a:ext cx="1866535" cy="979315"/>
                  <a:chOff x="4401829" y="3739092"/>
                  <a:chExt cx="2626342" cy="548746"/>
                </a:xfrm>
              </p:grpSpPr>
              <p:sp>
                <p:nvSpPr>
                  <p:cNvPr id="350" name="Cube 349"/>
                  <p:cNvSpPr/>
                  <p:nvPr/>
                </p:nvSpPr>
                <p:spPr bwMode="auto">
                  <a:xfrm>
                    <a:off x="4401829" y="3846918"/>
                    <a:ext cx="2626342" cy="440920"/>
                  </a:xfrm>
                  <a:prstGeom prst="cube">
                    <a:avLst>
                      <a:gd name="adj" fmla="val 73847"/>
                    </a:avLst>
                  </a:prstGeom>
                  <a:solidFill>
                    <a:srgbClr val="C00000">
                      <a:alpha val="80000"/>
                    </a:srgbClr>
                  </a:solidFill>
                  <a:ln w="9525" cap="flat" cmpd="sng" algn="ctr">
                    <a:solidFill>
                      <a:srgbClr val="C00000"/>
                    </a:solidFill>
                    <a:prstDash val="solid"/>
                    <a:round/>
                    <a:headEnd type="none" w="med" len="med"/>
                    <a:tailEnd type="none" w="med" len="med"/>
                  </a:ln>
                  <a:effectLst/>
                  <a:scene3d>
                    <a:camera prst="orthographicFront"/>
                    <a:lightRig rig="soft" dir="t"/>
                  </a:scene3d>
                  <a:sp3d prstMaterial="metal"/>
                </p:spPr>
                <p:txBody>
                  <a:bodyPr/>
                  <a:lstStyle/>
                  <a:p>
                    <a:pPr eaLnBrk="0" fontAlgn="auto" hangingPunct="0">
                      <a:spcBef>
                        <a:spcPts val="0"/>
                      </a:spcBef>
                      <a:spcAft>
                        <a:spcPts val="0"/>
                      </a:spcAft>
                      <a:defRPr/>
                    </a:pPr>
                    <a:endParaRPr lang="en-US" sz="1800" b="0">
                      <a:solidFill>
                        <a:srgbClr val="000000"/>
                      </a:solidFill>
                      <a:latin typeface="Univers LT Std 57 Cn"/>
                      <a:ea typeface="ＭＳ Ｐゴシック" pitchFamily="1" charset="-128"/>
                    </a:endParaRPr>
                  </a:p>
                </p:txBody>
              </p:sp>
              <p:sp>
                <p:nvSpPr>
                  <p:cNvPr id="351" name="Cube 350"/>
                  <p:cNvSpPr/>
                  <p:nvPr/>
                </p:nvSpPr>
                <p:spPr bwMode="auto">
                  <a:xfrm>
                    <a:off x="4401829" y="3739092"/>
                    <a:ext cx="2626342" cy="440920"/>
                  </a:xfrm>
                  <a:prstGeom prst="cube">
                    <a:avLst>
                      <a:gd name="adj" fmla="val 73847"/>
                    </a:avLst>
                  </a:prstGeom>
                  <a:solidFill>
                    <a:srgbClr val="FF3300">
                      <a:alpha val="70000"/>
                    </a:srgbClr>
                  </a:solidFill>
                  <a:ln w="9525" cap="flat" cmpd="sng" algn="ctr">
                    <a:solidFill>
                      <a:srgbClr val="FF3300"/>
                    </a:solidFill>
                    <a:prstDash val="solid"/>
                    <a:round/>
                    <a:headEnd type="none" w="med" len="med"/>
                    <a:tailEnd type="none" w="med" len="med"/>
                  </a:ln>
                  <a:effectLst/>
                  <a:scene3d>
                    <a:camera prst="orthographicFront"/>
                    <a:lightRig rig="soft" dir="t"/>
                  </a:scene3d>
                  <a:sp3d prstMaterial="metal"/>
                </p:spPr>
                <p:txBody>
                  <a:bodyPr/>
                  <a:lstStyle/>
                  <a:p>
                    <a:pPr eaLnBrk="0" fontAlgn="auto" hangingPunct="0">
                      <a:spcBef>
                        <a:spcPts val="0"/>
                      </a:spcBef>
                      <a:spcAft>
                        <a:spcPts val="0"/>
                      </a:spcAft>
                      <a:defRPr/>
                    </a:pPr>
                    <a:endParaRPr lang="en-US" sz="1800" b="0">
                      <a:solidFill>
                        <a:srgbClr val="000000"/>
                      </a:solidFill>
                      <a:latin typeface="Univers LT Std 57 Cn"/>
                      <a:ea typeface="ＭＳ Ｐゴシック" pitchFamily="1" charset="-128"/>
                    </a:endParaRPr>
                  </a:p>
                </p:txBody>
              </p:sp>
            </p:grpSp>
          </p:grpSp>
        </p:grpSp>
        <p:sp>
          <p:nvSpPr>
            <p:cNvPr id="164" name="Isosceles Triangle 163"/>
            <p:cNvSpPr/>
            <p:nvPr/>
          </p:nvSpPr>
          <p:spPr>
            <a:xfrm rot="10800000">
              <a:off x="761010" y="3672538"/>
              <a:ext cx="2748484" cy="1292180"/>
            </a:xfrm>
            <a:prstGeom prst="triangle">
              <a:avLst>
                <a:gd name="adj" fmla="val 92644"/>
              </a:avLst>
            </a:prstGeom>
            <a:solidFill>
              <a:srgbClr val="001BA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165" name="Isosceles Triangle 164"/>
            <p:cNvSpPr/>
            <p:nvPr/>
          </p:nvSpPr>
          <p:spPr>
            <a:xfrm rot="10800000">
              <a:off x="657060" y="3685516"/>
              <a:ext cx="2693338" cy="1292180"/>
            </a:xfrm>
            <a:prstGeom prst="triangle">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nvGrpSpPr>
            <p:cNvPr id="162" name="Group 139"/>
            <p:cNvGrpSpPr/>
            <p:nvPr/>
          </p:nvGrpSpPr>
          <p:grpSpPr>
            <a:xfrm>
              <a:off x="761011" y="2006785"/>
              <a:ext cx="3614314" cy="3099406"/>
              <a:chOff x="3810001" y="2109601"/>
              <a:chExt cx="4245681" cy="3640826"/>
            </a:xfrm>
          </p:grpSpPr>
          <p:sp>
            <p:nvSpPr>
              <p:cNvPr id="342" name="Isosceles Triangle 140"/>
              <p:cNvSpPr/>
              <p:nvPr/>
            </p:nvSpPr>
            <p:spPr>
              <a:xfrm rot="10800000">
                <a:off x="3810001" y="4084237"/>
                <a:ext cx="3159591" cy="1519451"/>
              </a:xfrm>
              <a:prstGeom prst="triangle">
                <a:avLst>
                  <a:gd name="adj" fmla="val 11276"/>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343" name="Parallelogram 141"/>
              <p:cNvSpPr/>
              <p:nvPr/>
            </p:nvSpPr>
            <p:spPr>
              <a:xfrm rot="18890715">
                <a:off x="5699047" y="3393792"/>
                <a:ext cx="3640826" cy="1072444"/>
              </a:xfrm>
              <a:prstGeom prst="parallelogram">
                <a:avLst>
                  <a:gd name="adj" fmla="val 162650"/>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sp>
          <p:nvSpPr>
            <p:cNvPr id="168" name="Cube 167"/>
            <p:cNvSpPr/>
            <p:nvPr/>
          </p:nvSpPr>
          <p:spPr>
            <a:xfrm>
              <a:off x="152401" y="1793434"/>
              <a:ext cx="4823854" cy="1946054"/>
            </a:xfrm>
            <a:prstGeom prst="cube">
              <a:avLst>
                <a:gd name="adj" fmla="val 81901"/>
              </a:avLst>
            </a:prstGeom>
            <a:solidFill>
              <a:schemeClr val="bg1">
                <a:lumMod val="95000"/>
              </a:schemeClr>
            </a:solidFill>
            <a:ln>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nvGrpSpPr>
            <p:cNvPr id="163" name="Group 143"/>
            <p:cNvGrpSpPr/>
            <p:nvPr/>
          </p:nvGrpSpPr>
          <p:grpSpPr>
            <a:xfrm>
              <a:off x="804226" y="1956429"/>
              <a:ext cx="3579560" cy="1220772"/>
              <a:chOff x="3962400" y="2133600"/>
              <a:chExt cx="4204855" cy="1434022"/>
            </a:xfrm>
          </p:grpSpPr>
          <p:grpSp>
            <p:nvGrpSpPr>
              <p:cNvPr id="166" name="Group 144"/>
              <p:cNvGrpSpPr/>
              <p:nvPr/>
            </p:nvGrpSpPr>
            <p:grpSpPr>
              <a:xfrm>
                <a:off x="5091545" y="2133600"/>
                <a:ext cx="775855" cy="381000"/>
                <a:chOff x="5091545" y="2133600"/>
                <a:chExt cx="775855" cy="381000"/>
              </a:xfrm>
            </p:grpSpPr>
            <p:sp>
              <p:nvSpPr>
                <p:cNvPr id="338" name="Oval 337"/>
                <p:cNvSpPr/>
                <p:nvPr/>
              </p:nvSpPr>
              <p:spPr>
                <a:xfrm>
                  <a:off x="5091545" y="2133600"/>
                  <a:ext cx="775855"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339" name="Oval 338"/>
                <p:cNvSpPr/>
                <p:nvPr/>
              </p:nvSpPr>
              <p:spPr>
                <a:xfrm>
                  <a:off x="5233554" y="2203337"/>
                  <a:ext cx="491836" cy="2415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340" name="Oval 339"/>
                <p:cNvSpPr/>
                <p:nvPr/>
              </p:nvSpPr>
              <p:spPr>
                <a:xfrm>
                  <a:off x="5302824" y="2237354"/>
                  <a:ext cx="353293" cy="1734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341" name="Oval 340"/>
                <p:cNvSpPr/>
                <p:nvPr/>
              </p:nvSpPr>
              <p:spPr>
                <a:xfrm>
                  <a:off x="5167744" y="2171019"/>
                  <a:ext cx="623455" cy="3061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nvGrpSpPr>
              <p:cNvPr id="167" name="Group 145"/>
              <p:cNvGrpSpPr/>
              <p:nvPr/>
            </p:nvGrpSpPr>
            <p:grpSpPr>
              <a:xfrm>
                <a:off x="5674198" y="2633925"/>
                <a:ext cx="775855" cy="381000"/>
                <a:chOff x="5091545" y="2133600"/>
                <a:chExt cx="775855" cy="381000"/>
              </a:xfrm>
            </p:grpSpPr>
            <p:sp>
              <p:nvSpPr>
                <p:cNvPr id="334" name="Oval 333"/>
                <p:cNvSpPr/>
                <p:nvPr/>
              </p:nvSpPr>
              <p:spPr>
                <a:xfrm>
                  <a:off x="5091545" y="2133600"/>
                  <a:ext cx="775855"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335" name="Oval 334"/>
                <p:cNvSpPr/>
                <p:nvPr/>
              </p:nvSpPr>
              <p:spPr>
                <a:xfrm>
                  <a:off x="5233554" y="2203337"/>
                  <a:ext cx="491836" cy="2415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336" name="Oval 335"/>
                <p:cNvSpPr/>
                <p:nvPr/>
              </p:nvSpPr>
              <p:spPr>
                <a:xfrm>
                  <a:off x="5302824" y="2237354"/>
                  <a:ext cx="353293" cy="1734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337" name="Oval 336"/>
                <p:cNvSpPr/>
                <p:nvPr/>
              </p:nvSpPr>
              <p:spPr>
                <a:xfrm>
                  <a:off x="5167744" y="2171019"/>
                  <a:ext cx="623455" cy="3061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nvGrpSpPr>
              <p:cNvPr id="169" name="Group 146"/>
              <p:cNvGrpSpPr/>
              <p:nvPr/>
            </p:nvGrpSpPr>
            <p:grpSpPr>
              <a:xfrm>
                <a:off x="5108448" y="3186622"/>
                <a:ext cx="775855" cy="381000"/>
                <a:chOff x="5091545" y="2133600"/>
                <a:chExt cx="775855" cy="381000"/>
              </a:xfrm>
            </p:grpSpPr>
            <p:sp>
              <p:nvSpPr>
                <p:cNvPr id="330" name="Oval 329"/>
                <p:cNvSpPr/>
                <p:nvPr/>
              </p:nvSpPr>
              <p:spPr>
                <a:xfrm>
                  <a:off x="5091545" y="2133600"/>
                  <a:ext cx="775855"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331" name="Oval 330"/>
                <p:cNvSpPr/>
                <p:nvPr/>
              </p:nvSpPr>
              <p:spPr>
                <a:xfrm>
                  <a:off x="5233554" y="2203337"/>
                  <a:ext cx="491836" cy="2415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332" name="Oval 331"/>
                <p:cNvSpPr/>
                <p:nvPr/>
              </p:nvSpPr>
              <p:spPr>
                <a:xfrm>
                  <a:off x="5302824" y="2237354"/>
                  <a:ext cx="353293" cy="1734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333" name="Oval 332"/>
                <p:cNvSpPr/>
                <p:nvPr/>
              </p:nvSpPr>
              <p:spPr>
                <a:xfrm>
                  <a:off x="5167744" y="2171019"/>
                  <a:ext cx="623455" cy="3061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nvGrpSpPr>
              <p:cNvPr id="170" name="Group 147"/>
              <p:cNvGrpSpPr/>
              <p:nvPr/>
            </p:nvGrpSpPr>
            <p:grpSpPr>
              <a:xfrm>
                <a:off x="6254496" y="3186622"/>
                <a:ext cx="775855" cy="381000"/>
                <a:chOff x="5091545" y="2133600"/>
                <a:chExt cx="775855" cy="381000"/>
              </a:xfrm>
            </p:grpSpPr>
            <p:sp>
              <p:nvSpPr>
                <p:cNvPr id="326" name="Oval 325"/>
                <p:cNvSpPr/>
                <p:nvPr/>
              </p:nvSpPr>
              <p:spPr>
                <a:xfrm>
                  <a:off x="5091545" y="2133600"/>
                  <a:ext cx="775855"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327" name="Oval 326"/>
                <p:cNvSpPr/>
                <p:nvPr/>
              </p:nvSpPr>
              <p:spPr>
                <a:xfrm>
                  <a:off x="5233554" y="2203337"/>
                  <a:ext cx="491836" cy="2415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328" name="Oval 327"/>
                <p:cNvSpPr/>
                <p:nvPr/>
              </p:nvSpPr>
              <p:spPr>
                <a:xfrm>
                  <a:off x="5302824" y="2237354"/>
                  <a:ext cx="353293" cy="1734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329" name="Oval 328"/>
                <p:cNvSpPr/>
                <p:nvPr/>
              </p:nvSpPr>
              <p:spPr>
                <a:xfrm>
                  <a:off x="5167744" y="2171019"/>
                  <a:ext cx="623455" cy="3061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nvGrpSpPr>
              <p:cNvPr id="171" name="Group 148"/>
              <p:cNvGrpSpPr/>
              <p:nvPr/>
            </p:nvGrpSpPr>
            <p:grpSpPr>
              <a:xfrm>
                <a:off x="6241473" y="2133600"/>
                <a:ext cx="775855" cy="381000"/>
                <a:chOff x="5091545" y="2133600"/>
                <a:chExt cx="775855" cy="381000"/>
              </a:xfrm>
            </p:grpSpPr>
            <p:sp>
              <p:nvSpPr>
                <p:cNvPr id="322" name="Oval 321"/>
                <p:cNvSpPr/>
                <p:nvPr/>
              </p:nvSpPr>
              <p:spPr>
                <a:xfrm>
                  <a:off x="5091545" y="2133600"/>
                  <a:ext cx="775855"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323" name="Oval 322"/>
                <p:cNvSpPr/>
                <p:nvPr/>
              </p:nvSpPr>
              <p:spPr>
                <a:xfrm>
                  <a:off x="5233554" y="2203337"/>
                  <a:ext cx="491836" cy="2415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324" name="Oval 323"/>
                <p:cNvSpPr/>
                <p:nvPr/>
              </p:nvSpPr>
              <p:spPr>
                <a:xfrm>
                  <a:off x="5302824" y="2237354"/>
                  <a:ext cx="353293" cy="1734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325" name="Oval 324"/>
                <p:cNvSpPr/>
                <p:nvPr/>
              </p:nvSpPr>
              <p:spPr>
                <a:xfrm>
                  <a:off x="5167744" y="2171019"/>
                  <a:ext cx="623455" cy="3061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nvGrpSpPr>
              <p:cNvPr id="172" name="Group 149"/>
              <p:cNvGrpSpPr/>
              <p:nvPr/>
            </p:nvGrpSpPr>
            <p:grpSpPr>
              <a:xfrm>
                <a:off x="6821424" y="2633925"/>
                <a:ext cx="775855" cy="381000"/>
                <a:chOff x="5091545" y="2133600"/>
                <a:chExt cx="775855" cy="381000"/>
              </a:xfrm>
            </p:grpSpPr>
            <p:sp>
              <p:nvSpPr>
                <p:cNvPr id="318" name="Oval 317"/>
                <p:cNvSpPr/>
                <p:nvPr/>
              </p:nvSpPr>
              <p:spPr>
                <a:xfrm>
                  <a:off x="5091545" y="2133600"/>
                  <a:ext cx="775855"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319" name="Oval 318"/>
                <p:cNvSpPr/>
                <p:nvPr/>
              </p:nvSpPr>
              <p:spPr>
                <a:xfrm>
                  <a:off x="5233554" y="2203337"/>
                  <a:ext cx="491836" cy="2415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320" name="Oval 319"/>
                <p:cNvSpPr/>
                <p:nvPr/>
              </p:nvSpPr>
              <p:spPr>
                <a:xfrm>
                  <a:off x="5302824" y="2237354"/>
                  <a:ext cx="353293" cy="1734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321" name="Oval 320"/>
                <p:cNvSpPr/>
                <p:nvPr/>
              </p:nvSpPr>
              <p:spPr>
                <a:xfrm>
                  <a:off x="5167744" y="2171019"/>
                  <a:ext cx="623455" cy="3061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nvGrpSpPr>
              <p:cNvPr id="173" name="Group 150"/>
              <p:cNvGrpSpPr/>
              <p:nvPr/>
            </p:nvGrpSpPr>
            <p:grpSpPr>
              <a:xfrm>
                <a:off x="4526972" y="2633925"/>
                <a:ext cx="775855" cy="381000"/>
                <a:chOff x="5091545" y="2133600"/>
                <a:chExt cx="775855" cy="381000"/>
              </a:xfrm>
            </p:grpSpPr>
            <p:sp>
              <p:nvSpPr>
                <p:cNvPr id="314" name="Oval 313"/>
                <p:cNvSpPr/>
                <p:nvPr/>
              </p:nvSpPr>
              <p:spPr>
                <a:xfrm>
                  <a:off x="5091545" y="2133600"/>
                  <a:ext cx="775855"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315" name="Oval 314"/>
                <p:cNvSpPr/>
                <p:nvPr/>
              </p:nvSpPr>
              <p:spPr>
                <a:xfrm>
                  <a:off x="5233554" y="2203337"/>
                  <a:ext cx="491836" cy="2415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316" name="Oval 315"/>
                <p:cNvSpPr/>
                <p:nvPr/>
              </p:nvSpPr>
              <p:spPr>
                <a:xfrm>
                  <a:off x="5302824" y="2237354"/>
                  <a:ext cx="353293" cy="1734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317" name="Oval 316"/>
                <p:cNvSpPr/>
                <p:nvPr/>
              </p:nvSpPr>
              <p:spPr>
                <a:xfrm>
                  <a:off x="5167744" y="2171019"/>
                  <a:ext cx="623455" cy="3061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nvGrpSpPr>
              <p:cNvPr id="174" name="Group 151"/>
              <p:cNvGrpSpPr/>
              <p:nvPr/>
            </p:nvGrpSpPr>
            <p:grpSpPr>
              <a:xfrm>
                <a:off x="3962400" y="3186622"/>
                <a:ext cx="775855" cy="381000"/>
                <a:chOff x="5091545" y="2133600"/>
                <a:chExt cx="775855" cy="381000"/>
              </a:xfrm>
            </p:grpSpPr>
            <p:sp>
              <p:nvSpPr>
                <p:cNvPr id="310" name="Oval 309"/>
                <p:cNvSpPr/>
                <p:nvPr/>
              </p:nvSpPr>
              <p:spPr>
                <a:xfrm>
                  <a:off x="5091545" y="2133600"/>
                  <a:ext cx="775855"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311" name="Oval 310"/>
                <p:cNvSpPr/>
                <p:nvPr/>
              </p:nvSpPr>
              <p:spPr>
                <a:xfrm>
                  <a:off x="5233554" y="2203337"/>
                  <a:ext cx="491836" cy="2415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312" name="Oval 311"/>
                <p:cNvSpPr/>
                <p:nvPr/>
              </p:nvSpPr>
              <p:spPr>
                <a:xfrm>
                  <a:off x="5302824" y="2237354"/>
                  <a:ext cx="353293" cy="1734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313" name="Oval 312"/>
                <p:cNvSpPr/>
                <p:nvPr/>
              </p:nvSpPr>
              <p:spPr>
                <a:xfrm>
                  <a:off x="5167744" y="2171019"/>
                  <a:ext cx="623455" cy="3061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nvGrpSpPr>
              <p:cNvPr id="175" name="Group 152"/>
              <p:cNvGrpSpPr/>
              <p:nvPr/>
            </p:nvGrpSpPr>
            <p:grpSpPr>
              <a:xfrm>
                <a:off x="7391400" y="2133600"/>
                <a:ext cx="775855" cy="381000"/>
                <a:chOff x="5091545" y="2133600"/>
                <a:chExt cx="775855" cy="381000"/>
              </a:xfrm>
            </p:grpSpPr>
            <p:sp>
              <p:nvSpPr>
                <p:cNvPr id="306" name="Oval 305"/>
                <p:cNvSpPr/>
                <p:nvPr/>
              </p:nvSpPr>
              <p:spPr>
                <a:xfrm>
                  <a:off x="5091545" y="2133600"/>
                  <a:ext cx="775855"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307" name="Oval 306"/>
                <p:cNvSpPr/>
                <p:nvPr/>
              </p:nvSpPr>
              <p:spPr>
                <a:xfrm>
                  <a:off x="5233554" y="2203337"/>
                  <a:ext cx="491836" cy="2415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308" name="Oval 307"/>
                <p:cNvSpPr/>
                <p:nvPr/>
              </p:nvSpPr>
              <p:spPr>
                <a:xfrm>
                  <a:off x="5302824" y="2237354"/>
                  <a:ext cx="353293" cy="1734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309" name="Oval 308"/>
                <p:cNvSpPr/>
                <p:nvPr/>
              </p:nvSpPr>
              <p:spPr>
                <a:xfrm>
                  <a:off x="5167744" y="2171019"/>
                  <a:ext cx="623455" cy="3061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grpSp>
          <p:nvGrpSpPr>
            <p:cNvPr id="176" name="Group 189"/>
            <p:cNvGrpSpPr/>
            <p:nvPr/>
          </p:nvGrpSpPr>
          <p:grpSpPr>
            <a:xfrm>
              <a:off x="643413" y="1890418"/>
              <a:ext cx="3857920" cy="1323630"/>
              <a:chOff x="3801587" y="2049621"/>
              <a:chExt cx="4531841" cy="1554848"/>
            </a:xfrm>
          </p:grpSpPr>
          <p:grpSp>
            <p:nvGrpSpPr>
              <p:cNvPr id="177" name="Group 190"/>
              <p:cNvGrpSpPr/>
              <p:nvPr/>
            </p:nvGrpSpPr>
            <p:grpSpPr>
              <a:xfrm>
                <a:off x="5624627" y="2488693"/>
                <a:ext cx="464126" cy="227919"/>
                <a:chOff x="7315199" y="5257800"/>
                <a:chExt cx="775855" cy="381000"/>
              </a:xfrm>
            </p:grpSpPr>
            <p:sp>
              <p:nvSpPr>
                <p:cNvPr id="293" name="Oval 292"/>
                <p:cNvSpPr/>
                <p:nvPr/>
              </p:nvSpPr>
              <p:spPr>
                <a:xfrm>
                  <a:off x="7315199" y="5257800"/>
                  <a:ext cx="775855"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94" name="Oval 293"/>
                <p:cNvSpPr/>
                <p:nvPr/>
              </p:nvSpPr>
              <p:spPr>
                <a:xfrm>
                  <a:off x="7457208" y="5327537"/>
                  <a:ext cx="491836" cy="24152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95" name="Oval 294"/>
                <p:cNvSpPr/>
                <p:nvPr/>
              </p:nvSpPr>
              <p:spPr>
                <a:xfrm>
                  <a:off x="7526478" y="5361554"/>
                  <a:ext cx="353293" cy="17349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96" name="Oval 295"/>
                <p:cNvSpPr/>
                <p:nvPr/>
              </p:nvSpPr>
              <p:spPr>
                <a:xfrm>
                  <a:off x="7391398" y="5295219"/>
                  <a:ext cx="623455" cy="30616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nvGrpSpPr>
              <p:cNvPr id="178" name="Group 191"/>
              <p:cNvGrpSpPr/>
              <p:nvPr/>
            </p:nvGrpSpPr>
            <p:grpSpPr>
              <a:xfrm>
                <a:off x="4710761" y="2488693"/>
                <a:ext cx="464126" cy="227919"/>
                <a:chOff x="7315199" y="5257800"/>
                <a:chExt cx="775855" cy="381000"/>
              </a:xfrm>
            </p:grpSpPr>
            <p:sp>
              <p:nvSpPr>
                <p:cNvPr id="289" name="Oval 288"/>
                <p:cNvSpPr/>
                <p:nvPr/>
              </p:nvSpPr>
              <p:spPr>
                <a:xfrm>
                  <a:off x="7315199" y="5257800"/>
                  <a:ext cx="775855"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90" name="Oval 289"/>
                <p:cNvSpPr/>
                <p:nvPr/>
              </p:nvSpPr>
              <p:spPr>
                <a:xfrm>
                  <a:off x="7457208" y="5327537"/>
                  <a:ext cx="491836" cy="24152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91" name="Oval 290"/>
                <p:cNvSpPr/>
                <p:nvPr/>
              </p:nvSpPr>
              <p:spPr>
                <a:xfrm>
                  <a:off x="7526478" y="5361554"/>
                  <a:ext cx="353293" cy="17349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92" name="Oval 291"/>
                <p:cNvSpPr/>
                <p:nvPr/>
              </p:nvSpPr>
              <p:spPr>
                <a:xfrm>
                  <a:off x="7391398" y="5295219"/>
                  <a:ext cx="623455" cy="30616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nvGrpSpPr>
              <p:cNvPr id="179" name="Group 192"/>
              <p:cNvGrpSpPr/>
              <p:nvPr/>
            </p:nvGrpSpPr>
            <p:grpSpPr>
              <a:xfrm>
                <a:off x="6538493" y="2488693"/>
                <a:ext cx="464126" cy="227919"/>
                <a:chOff x="7315199" y="5257800"/>
                <a:chExt cx="775855" cy="381000"/>
              </a:xfrm>
            </p:grpSpPr>
            <p:sp>
              <p:nvSpPr>
                <p:cNvPr id="285" name="Oval 284"/>
                <p:cNvSpPr/>
                <p:nvPr/>
              </p:nvSpPr>
              <p:spPr>
                <a:xfrm>
                  <a:off x="7315199" y="5257800"/>
                  <a:ext cx="775855"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86" name="Oval 285"/>
                <p:cNvSpPr/>
                <p:nvPr/>
              </p:nvSpPr>
              <p:spPr>
                <a:xfrm>
                  <a:off x="7457208" y="5327537"/>
                  <a:ext cx="491836" cy="24152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87" name="Oval 286"/>
                <p:cNvSpPr/>
                <p:nvPr/>
              </p:nvSpPr>
              <p:spPr>
                <a:xfrm>
                  <a:off x="7526478" y="5361554"/>
                  <a:ext cx="353293" cy="17349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88" name="Oval 287"/>
                <p:cNvSpPr/>
                <p:nvPr/>
              </p:nvSpPr>
              <p:spPr>
                <a:xfrm>
                  <a:off x="7391398" y="5295219"/>
                  <a:ext cx="623455" cy="30616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nvGrpSpPr>
              <p:cNvPr id="180" name="Group 193"/>
              <p:cNvGrpSpPr/>
              <p:nvPr/>
            </p:nvGrpSpPr>
            <p:grpSpPr>
              <a:xfrm>
                <a:off x="7452360" y="2488693"/>
                <a:ext cx="464126" cy="227919"/>
                <a:chOff x="7315199" y="5257800"/>
                <a:chExt cx="775855" cy="381000"/>
              </a:xfrm>
            </p:grpSpPr>
            <p:sp>
              <p:nvSpPr>
                <p:cNvPr id="281" name="Oval 280"/>
                <p:cNvSpPr/>
                <p:nvPr/>
              </p:nvSpPr>
              <p:spPr>
                <a:xfrm>
                  <a:off x="7315199" y="5257800"/>
                  <a:ext cx="775855"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82" name="Oval 281"/>
                <p:cNvSpPr/>
                <p:nvPr/>
              </p:nvSpPr>
              <p:spPr>
                <a:xfrm>
                  <a:off x="7457208" y="5327537"/>
                  <a:ext cx="491836" cy="24152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83" name="Oval 282"/>
                <p:cNvSpPr/>
                <p:nvPr/>
              </p:nvSpPr>
              <p:spPr>
                <a:xfrm>
                  <a:off x="7526478" y="5361554"/>
                  <a:ext cx="353293" cy="17349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84" name="Oval 283"/>
                <p:cNvSpPr/>
                <p:nvPr/>
              </p:nvSpPr>
              <p:spPr>
                <a:xfrm>
                  <a:off x="7391398" y="5295219"/>
                  <a:ext cx="623455" cy="30616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nvGrpSpPr>
              <p:cNvPr id="217" name="Group 194"/>
              <p:cNvGrpSpPr/>
              <p:nvPr/>
            </p:nvGrpSpPr>
            <p:grpSpPr>
              <a:xfrm>
                <a:off x="4319336" y="2903006"/>
                <a:ext cx="464126" cy="227919"/>
                <a:chOff x="7315199" y="5257800"/>
                <a:chExt cx="775855" cy="381000"/>
              </a:xfrm>
            </p:grpSpPr>
            <p:sp>
              <p:nvSpPr>
                <p:cNvPr id="277" name="Oval 276"/>
                <p:cNvSpPr/>
                <p:nvPr/>
              </p:nvSpPr>
              <p:spPr>
                <a:xfrm>
                  <a:off x="7315199" y="5257800"/>
                  <a:ext cx="775855"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78" name="Oval 277"/>
                <p:cNvSpPr/>
                <p:nvPr/>
              </p:nvSpPr>
              <p:spPr>
                <a:xfrm>
                  <a:off x="7457208" y="5327537"/>
                  <a:ext cx="491836" cy="24152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79" name="Oval 278"/>
                <p:cNvSpPr/>
                <p:nvPr/>
              </p:nvSpPr>
              <p:spPr>
                <a:xfrm>
                  <a:off x="7526478" y="5361554"/>
                  <a:ext cx="353293" cy="17349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80" name="Oval 279"/>
                <p:cNvSpPr/>
                <p:nvPr/>
              </p:nvSpPr>
              <p:spPr>
                <a:xfrm>
                  <a:off x="7391398" y="5295219"/>
                  <a:ext cx="623455" cy="30616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nvGrpSpPr>
              <p:cNvPr id="218" name="Group 195"/>
              <p:cNvGrpSpPr/>
              <p:nvPr/>
            </p:nvGrpSpPr>
            <p:grpSpPr>
              <a:xfrm>
                <a:off x="3801587" y="3376550"/>
                <a:ext cx="464126" cy="227919"/>
                <a:chOff x="7315199" y="5257800"/>
                <a:chExt cx="775855" cy="381000"/>
              </a:xfrm>
            </p:grpSpPr>
            <p:sp>
              <p:nvSpPr>
                <p:cNvPr id="273" name="Oval 272"/>
                <p:cNvSpPr/>
                <p:nvPr/>
              </p:nvSpPr>
              <p:spPr>
                <a:xfrm>
                  <a:off x="7315199" y="5257800"/>
                  <a:ext cx="775855"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74" name="Oval 273"/>
                <p:cNvSpPr/>
                <p:nvPr/>
              </p:nvSpPr>
              <p:spPr>
                <a:xfrm>
                  <a:off x="7457208" y="5327537"/>
                  <a:ext cx="491836" cy="24152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75" name="Oval 274"/>
                <p:cNvSpPr/>
                <p:nvPr/>
              </p:nvSpPr>
              <p:spPr>
                <a:xfrm>
                  <a:off x="7526478" y="5361554"/>
                  <a:ext cx="353293" cy="17349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76" name="Oval 275"/>
                <p:cNvSpPr/>
                <p:nvPr/>
              </p:nvSpPr>
              <p:spPr>
                <a:xfrm>
                  <a:off x="7391398" y="5295219"/>
                  <a:ext cx="623455" cy="30616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nvGrpSpPr>
              <p:cNvPr id="219" name="Group 196"/>
              <p:cNvGrpSpPr/>
              <p:nvPr/>
            </p:nvGrpSpPr>
            <p:grpSpPr>
              <a:xfrm>
                <a:off x="5235027" y="2903006"/>
                <a:ext cx="464126" cy="227919"/>
                <a:chOff x="7315199" y="5257800"/>
                <a:chExt cx="775855" cy="381000"/>
              </a:xfrm>
            </p:grpSpPr>
            <p:sp>
              <p:nvSpPr>
                <p:cNvPr id="269" name="Oval 268"/>
                <p:cNvSpPr/>
                <p:nvPr/>
              </p:nvSpPr>
              <p:spPr>
                <a:xfrm>
                  <a:off x="7315199" y="5257800"/>
                  <a:ext cx="775855"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70" name="Oval 269"/>
                <p:cNvSpPr/>
                <p:nvPr/>
              </p:nvSpPr>
              <p:spPr>
                <a:xfrm>
                  <a:off x="7457208" y="5327537"/>
                  <a:ext cx="491836" cy="24152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71" name="Oval 270"/>
                <p:cNvSpPr/>
                <p:nvPr/>
              </p:nvSpPr>
              <p:spPr>
                <a:xfrm>
                  <a:off x="7526478" y="5361554"/>
                  <a:ext cx="353293" cy="17349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72" name="Oval 271"/>
                <p:cNvSpPr/>
                <p:nvPr/>
              </p:nvSpPr>
              <p:spPr>
                <a:xfrm>
                  <a:off x="7391398" y="5295219"/>
                  <a:ext cx="623455" cy="30616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nvGrpSpPr>
              <p:cNvPr id="220" name="Group 197"/>
              <p:cNvGrpSpPr/>
              <p:nvPr/>
            </p:nvGrpSpPr>
            <p:grpSpPr>
              <a:xfrm>
                <a:off x="4715215" y="3376550"/>
                <a:ext cx="464126" cy="227919"/>
                <a:chOff x="7315199" y="5257800"/>
                <a:chExt cx="775855" cy="381000"/>
              </a:xfrm>
            </p:grpSpPr>
            <p:sp>
              <p:nvSpPr>
                <p:cNvPr id="265" name="Oval 264"/>
                <p:cNvSpPr/>
                <p:nvPr/>
              </p:nvSpPr>
              <p:spPr>
                <a:xfrm>
                  <a:off x="7315199" y="5257800"/>
                  <a:ext cx="775855"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66" name="Oval 265"/>
                <p:cNvSpPr/>
                <p:nvPr/>
              </p:nvSpPr>
              <p:spPr>
                <a:xfrm>
                  <a:off x="7457208" y="5327537"/>
                  <a:ext cx="491836" cy="24152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67" name="Oval 266"/>
                <p:cNvSpPr/>
                <p:nvPr/>
              </p:nvSpPr>
              <p:spPr>
                <a:xfrm>
                  <a:off x="7526478" y="5361554"/>
                  <a:ext cx="353293" cy="17349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68" name="Oval 267"/>
                <p:cNvSpPr/>
                <p:nvPr/>
              </p:nvSpPr>
              <p:spPr>
                <a:xfrm>
                  <a:off x="7391398" y="5295219"/>
                  <a:ext cx="623455" cy="30616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nvGrpSpPr>
              <p:cNvPr id="221" name="Group 198"/>
              <p:cNvGrpSpPr/>
              <p:nvPr/>
            </p:nvGrpSpPr>
            <p:grpSpPr>
              <a:xfrm>
                <a:off x="6150718" y="2903006"/>
                <a:ext cx="464126" cy="227919"/>
                <a:chOff x="7315199" y="5257800"/>
                <a:chExt cx="775855" cy="381000"/>
              </a:xfrm>
            </p:grpSpPr>
            <p:sp>
              <p:nvSpPr>
                <p:cNvPr id="261" name="Oval 260"/>
                <p:cNvSpPr/>
                <p:nvPr/>
              </p:nvSpPr>
              <p:spPr>
                <a:xfrm>
                  <a:off x="7315199" y="5257800"/>
                  <a:ext cx="775855"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62" name="Oval 261"/>
                <p:cNvSpPr/>
                <p:nvPr/>
              </p:nvSpPr>
              <p:spPr>
                <a:xfrm>
                  <a:off x="7457208" y="5327537"/>
                  <a:ext cx="491836" cy="24152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63" name="Oval 262"/>
                <p:cNvSpPr/>
                <p:nvPr/>
              </p:nvSpPr>
              <p:spPr>
                <a:xfrm>
                  <a:off x="7526478" y="5361554"/>
                  <a:ext cx="353293" cy="17349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64" name="Oval 263"/>
                <p:cNvSpPr/>
                <p:nvPr/>
              </p:nvSpPr>
              <p:spPr>
                <a:xfrm>
                  <a:off x="7391398" y="5295219"/>
                  <a:ext cx="623455" cy="30616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nvGrpSpPr>
              <p:cNvPr id="222" name="Group 199"/>
              <p:cNvGrpSpPr/>
              <p:nvPr/>
            </p:nvGrpSpPr>
            <p:grpSpPr>
              <a:xfrm>
                <a:off x="7066410" y="2903006"/>
                <a:ext cx="464126" cy="227919"/>
                <a:chOff x="7315199" y="5257800"/>
                <a:chExt cx="775855" cy="381000"/>
              </a:xfrm>
            </p:grpSpPr>
            <p:sp>
              <p:nvSpPr>
                <p:cNvPr id="257" name="Oval 256"/>
                <p:cNvSpPr/>
                <p:nvPr/>
              </p:nvSpPr>
              <p:spPr>
                <a:xfrm>
                  <a:off x="7315199" y="5257800"/>
                  <a:ext cx="775855"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58" name="Oval 257"/>
                <p:cNvSpPr/>
                <p:nvPr/>
              </p:nvSpPr>
              <p:spPr>
                <a:xfrm>
                  <a:off x="7457208" y="5327537"/>
                  <a:ext cx="491836" cy="24152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59" name="Oval 258"/>
                <p:cNvSpPr/>
                <p:nvPr/>
              </p:nvSpPr>
              <p:spPr>
                <a:xfrm>
                  <a:off x="7526478" y="5361554"/>
                  <a:ext cx="353293" cy="17349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60" name="Oval 259"/>
                <p:cNvSpPr/>
                <p:nvPr/>
              </p:nvSpPr>
              <p:spPr>
                <a:xfrm>
                  <a:off x="7391398" y="5295219"/>
                  <a:ext cx="623455" cy="30616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nvGrpSpPr>
              <p:cNvPr id="223" name="Group 200"/>
              <p:cNvGrpSpPr/>
              <p:nvPr/>
            </p:nvGrpSpPr>
            <p:grpSpPr>
              <a:xfrm>
                <a:off x="6542471" y="3376550"/>
                <a:ext cx="464126" cy="227919"/>
                <a:chOff x="7315199" y="5257800"/>
                <a:chExt cx="775855" cy="381000"/>
              </a:xfrm>
            </p:grpSpPr>
            <p:sp>
              <p:nvSpPr>
                <p:cNvPr id="253" name="Oval 252"/>
                <p:cNvSpPr/>
                <p:nvPr/>
              </p:nvSpPr>
              <p:spPr>
                <a:xfrm>
                  <a:off x="7315199" y="5257800"/>
                  <a:ext cx="775855"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54" name="Oval 253"/>
                <p:cNvSpPr/>
                <p:nvPr/>
              </p:nvSpPr>
              <p:spPr>
                <a:xfrm>
                  <a:off x="7457208" y="5327537"/>
                  <a:ext cx="491836" cy="24152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55" name="Oval 254"/>
                <p:cNvSpPr/>
                <p:nvPr/>
              </p:nvSpPr>
              <p:spPr>
                <a:xfrm>
                  <a:off x="7526478" y="5361554"/>
                  <a:ext cx="353293" cy="17349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56" name="Oval 255"/>
                <p:cNvSpPr/>
                <p:nvPr/>
              </p:nvSpPr>
              <p:spPr>
                <a:xfrm>
                  <a:off x="7391398" y="5295219"/>
                  <a:ext cx="623455" cy="30616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nvGrpSpPr>
              <p:cNvPr id="224" name="Group 201"/>
              <p:cNvGrpSpPr/>
              <p:nvPr/>
            </p:nvGrpSpPr>
            <p:grpSpPr>
              <a:xfrm>
                <a:off x="5628843" y="3376550"/>
                <a:ext cx="464126" cy="227919"/>
                <a:chOff x="7315199" y="5257800"/>
                <a:chExt cx="775855" cy="381000"/>
              </a:xfrm>
            </p:grpSpPr>
            <p:sp>
              <p:nvSpPr>
                <p:cNvPr id="249" name="Oval 248"/>
                <p:cNvSpPr/>
                <p:nvPr/>
              </p:nvSpPr>
              <p:spPr>
                <a:xfrm>
                  <a:off x="7315199" y="5257800"/>
                  <a:ext cx="775855"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50" name="Oval 249"/>
                <p:cNvSpPr/>
                <p:nvPr/>
              </p:nvSpPr>
              <p:spPr>
                <a:xfrm>
                  <a:off x="7457208" y="5327537"/>
                  <a:ext cx="491836" cy="24152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51" name="Oval 250"/>
                <p:cNvSpPr/>
                <p:nvPr/>
              </p:nvSpPr>
              <p:spPr>
                <a:xfrm>
                  <a:off x="7526478" y="5361554"/>
                  <a:ext cx="353293" cy="17349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52" name="Oval 251"/>
                <p:cNvSpPr/>
                <p:nvPr/>
              </p:nvSpPr>
              <p:spPr>
                <a:xfrm>
                  <a:off x="7391398" y="5295219"/>
                  <a:ext cx="623455" cy="30616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nvGrpSpPr>
              <p:cNvPr id="225" name="Group 202"/>
              <p:cNvGrpSpPr/>
              <p:nvPr/>
            </p:nvGrpSpPr>
            <p:grpSpPr>
              <a:xfrm>
                <a:off x="7869302" y="2049621"/>
                <a:ext cx="464126" cy="227919"/>
                <a:chOff x="7315199" y="5257800"/>
                <a:chExt cx="775855" cy="381000"/>
              </a:xfrm>
            </p:grpSpPr>
            <p:sp>
              <p:nvSpPr>
                <p:cNvPr id="245" name="Oval 244"/>
                <p:cNvSpPr/>
                <p:nvPr/>
              </p:nvSpPr>
              <p:spPr>
                <a:xfrm>
                  <a:off x="7315199" y="5257800"/>
                  <a:ext cx="775855"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46" name="Oval 245"/>
                <p:cNvSpPr/>
                <p:nvPr/>
              </p:nvSpPr>
              <p:spPr>
                <a:xfrm>
                  <a:off x="7457208" y="5327537"/>
                  <a:ext cx="491836" cy="24152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47" name="Oval 246"/>
                <p:cNvSpPr/>
                <p:nvPr/>
              </p:nvSpPr>
              <p:spPr>
                <a:xfrm>
                  <a:off x="7526478" y="5361554"/>
                  <a:ext cx="353293" cy="17349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48" name="Oval 247"/>
                <p:cNvSpPr/>
                <p:nvPr/>
              </p:nvSpPr>
              <p:spPr>
                <a:xfrm>
                  <a:off x="7391398" y="5295219"/>
                  <a:ext cx="623455" cy="30616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nvGrpSpPr>
              <p:cNvPr id="226" name="Group 203"/>
              <p:cNvGrpSpPr/>
              <p:nvPr/>
            </p:nvGrpSpPr>
            <p:grpSpPr>
              <a:xfrm>
                <a:off x="6954196" y="2049621"/>
                <a:ext cx="464126" cy="227919"/>
                <a:chOff x="7315199" y="5257800"/>
                <a:chExt cx="775855" cy="381000"/>
              </a:xfrm>
            </p:grpSpPr>
            <p:sp>
              <p:nvSpPr>
                <p:cNvPr id="241" name="Oval 240"/>
                <p:cNvSpPr/>
                <p:nvPr/>
              </p:nvSpPr>
              <p:spPr>
                <a:xfrm>
                  <a:off x="7315199" y="5257800"/>
                  <a:ext cx="775855"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42" name="Oval 241"/>
                <p:cNvSpPr/>
                <p:nvPr/>
              </p:nvSpPr>
              <p:spPr>
                <a:xfrm>
                  <a:off x="7457208" y="5327537"/>
                  <a:ext cx="491836" cy="24152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43" name="Oval 242"/>
                <p:cNvSpPr/>
                <p:nvPr/>
              </p:nvSpPr>
              <p:spPr>
                <a:xfrm>
                  <a:off x="7526478" y="5361554"/>
                  <a:ext cx="353293" cy="17349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44" name="Oval 243"/>
                <p:cNvSpPr/>
                <p:nvPr/>
              </p:nvSpPr>
              <p:spPr>
                <a:xfrm>
                  <a:off x="7391398" y="5295219"/>
                  <a:ext cx="623455" cy="30616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nvGrpSpPr>
              <p:cNvPr id="227" name="Group 204"/>
              <p:cNvGrpSpPr/>
              <p:nvPr/>
            </p:nvGrpSpPr>
            <p:grpSpPr>
              <a:xfrm>
                <a:off x="6039090" y="2049621"/>
                <a:ext cx="464126" cy="227919"/>
                <a:chOff x="7315199" y="5257800"/>
                <a:chExt cx="775855" cy="381000"/>
              </a:xfrm>
            </p:grpSpPr>
            <p:sp>
              <p:nvSpPr>
                <p:cNvPr id="237" name="Oval 236"/>
                <p:cNvSpPr/>
                <p:nvPr/>
              </p:nvSpPr>
              <p:spPr>
                <a:xfrm>
                  <a:off x="7315199" y="5257800"/>
                  <a:ext cx="775855"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38" name="Oval 237"/>
                <p:cNvSpPr/>
                <p:nvPr/>
              </p:nvSpPr>
              <p:spPr>
                <a:xfrm>
                  <a:off x="7457208" y="5327537"/>
                  <a:ext cx="491836" cy="24152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39" name="Oval 238"/>
                <p:cNvSpPr/>
                <p:nvPr/>
              </p:nvSpPr>
              <p:spPr>
                <a:xfrm>
                  <a:off x="7526478" y="5361554"/>
                  <a:ext cx="353293" cy="17349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40" name="Oval 239"/>
                <p:cNvSpPr/>
                <p:nvPr/>
              </p:nvSpPr>
              <p:spPr>
                <a:xfrm>
                  <a:off x="7391398" y="5295219"/>
                  <a:ext cx="623455" cy="30616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nvGrpSpPr>
              <p:cNvPr id="228" name="Group 205"/>
              <p:cNvGrpSpPr/>
              <p:nvPr/>
            </p:nvGrpSpPr>
            <p:grpSpPr>
              <a:xfrm>
                <a:off x="5123984" y="2049621"/>
                <a:ext cx="464126" cy="227919"/>
                <a:chOff x="7315199" y="5257800"/>
                <a:chExt cx="775855" cy="381000"/>
              </a:xfrm>
            </p:grpSpPr>
            <p:sp>
              <p:nvSpPr>
                <p:cNvPr id="233" name="Oval 232"/>
                <p:cNvSpPr/>
                <p:nvPr/>
              </p:nvSpPr>
              <p:spPr>
                <a:xfrm>
                  <a:off x="7315199" y="5257800"/>
                  <a:ext cx="775855" cy="381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34" name="Oval 233"/>
                <p:cNvSpPr/>
                <p:nvPr/>
              </p:nvSpPr>
              <p:spPr>
                <a:xfrm>
                  <a:off x="7457208" y="5327537"/>
                  <a:ext cx="491836" cy="24152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35" name="Oval 234"/>
                <p:cNvSpPr/>
                <p:nvPr/>
              </p:nvSpPr>
              <p:spPr>
                <a:xfrm>
                  <a:off x="7526478" y="5361554"/>
                  <a:ext cx="353293" cy="17349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36" name="Oval 235"/>
                <p:cNvSpPr/>
                <p:nvPr/>
              </p:nvSpPr>
              <p:spPr>
                <a:xfrm>
                  <a:off x="7391398" y="5295219"/>
                  <a:ext cx="623455" cy="30616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grpSp>
          <p:nvGrpSpPr>
            <p:cNvPr id="229" name="Group 270"/>
            <p:cNvGrpSpPr/>
            <p:nvPr/>
          </p:nvGrpSpPr>
          <p:grpSpPr>
            <a:xfrm>
              <a:off x="1099508" y="2064080"/>
              <a:ext cx="3042319" cy="1005981"/>
              <a:chOff x="4257683" y="2278771"/>
              <a:chExt cx="3573767" cy="1181711"/>
            </a:xfrm>
          </p:grpSpPr>
          <p:grpSp>
            <p:nvGrpSpPr>
              <p:cNvPr id="230" name="Group 271"/>
              <p:cNvGrpSpPr/>
              <p:nvPr/>
            </p:nvGrpSpPr>
            <p:grpSpPr>
              <a:xfrm>
                <a:off x="5319314" y="2278771"/>
                <a:ext cx="619297" cy="304119"/>
                <a:chOff x="7315199" y="5257800"/>
                <a:chExt cx="775855" cy="381000"/>
              </a:xfrm>
            </p:grpSpPr>
            <p:sp>
              <p:nvSpPr>
                <p:cNvPr id="213" name="Oval 212"/>
                <p:cNvSpPr/>
                <p:nvPr/>
              </p:nvSpPr>
              <p:spPr>
                <a:xfrm>
                  <a:off x="7315199" y="5257800"/>
                  <a:ext cx="775855"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14" name="Oval 213"/>
                <p:cNvSpPr/>
                <p:nvPr/>
              </p:nvSpPr>
              <p:spPr>
                <a:xfrm>
                  <a:off x="7457208" y="5327537"/>
                  <a:ext cx="491836" cy="24152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15" name="Oval 214"/>
                <p:cNvSpPr/>
                <p:nvPr/>
              </p:nvSpPr>
              <p:spPr>
                <a:xfrm>
                  <a:off x="7526478" y="5361554"/>
                  <a:ext cx="353293" cy="17349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16" name="Oval 215"/>
                <p:cNvSpPr/>
                <p:nvPr/>
              </p:nvSpPr>
              <p:spPr>
                <a:xfrm>
                  <a:off x="7391398" y="5295219"/>
                  <a:ext cx="623455" cy="30616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nvGrpSpPr>
              <p:cNvPr id="231" name="Group 272"/>
              <p:cNvGrpSpPr/>
              <p:nvPr/>
            </p:nvGrpSpPr>
            <p:grpSpPr>
              <a:xfrm>
                <a:off x="6265734" y="2278771"/>
                <a:ext cx="619297" cy="304119"/>
                <a:chOff x="7315199" y="5257800"/>
                <a:chExt cx="775855" cy="381000"/>
              </a:xfrm>
            </p:grpSpPr>
            <p:sp>
              <p:nvSpPr>
                <p:cNvPr id="209" name="Oval 208"/>
                <p:cNvSpPr/>
                <p:nvPr/>
              </p:nvSpPr>
              <p:spPr>
                <a:xfrm>
                  <a:off x="7315199" y="5257800"/>
                  <a:ext cx="775855"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10" name="Oval 209"/>
                <p:cNvSpPr/>
                <p:nvPr/>
              </p:nvSpPr>
              <p:spPr>
                <a:xfrm>
                  <a:off x="7457208" y="5327537"/>
                  <a:ext cx="491836" cy="24152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11" name="Oval 210"/>
                <p:cNvSpPr/>
                <p:nvPr/>
              </p:nvSpPr>
              <p:spPr>
                <a:xfrm>
                  <a:off x="7526478" y="5361554"/>
                  <a:ext cx="353293" cy="17349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12" name="Oval 211"/>
                <p:cNvSpPr/>
                <p:nvPr/>
              </p:nvSpPr>
              <p:spPr>
                <a:xfrm>
                  <a:off x="7391398" y="5295219"/>
                  <a:ext cx="623455" cy="30616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nvGrpSpPr>
              <p:cNvPr id="232" name="Group 273"/>
              <p:cNvGrpSpPr/>
              <p:nvPr/>
            </p:nvGrpSpPr>
            <p:grpSpPr>
              <a:xfrm>
                <a:off x="7212153" y="2278771"/>
                <a:ext cx="619297" cy="304119"/>
                <a:chOff x="7315199" y="5257800"/>
                <a:chExt cx="775855" cy="381000"/>
              </a:xfrm>
            </p:grpSpPr>
            <p:sp>
              <p:nvSpPr>
                <p:cNvPr id="205" name="Oval 204"/>
                <p:cNvSpPr/>
                <p:nvPr/>
              </p:nvSpPr>
              <p:spPr>
                <a:xfrm>
                  <a:off x="7315199" y="5257800"/>
                  <a:ext cx="775855"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06" name="Oval 205"/>
                <p:cNvSpPr/>
                <p:nvPr/>
              </p:nvSpPr>
              <p:spPr>
                <a:xfrm>
                  <a:off x="7457208" y="5327537"/>
                  <a:ext cx="491836" cy="24152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07" name="Oval 206"/>
                <p:cNvSpPr/>
                <p:nvPr/>
              </p:nvSpPr>
              <p:spPr>
                <a:xfrm>
                  <a:off x="7526478" y="5361554"/>
                  <a:ext cx="353293" cy="17349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08" name="Oval 207"/>
                <p:cNvSpPr/>
                <p:nvPr/>
              </p:nvSpPr>
              <p:spPr>
                <a:xfrm>
                  <a:off x="7391398" y="5295219"/>
                  <a:ext cx="623455" cy="30616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nvGrpSpPr>
              <p:cNvPr id="297" name="Group 274"/>
              <p:cNvGrpSpPr/>
              <p:nvPr/>
            </p:nvGrpSpPr>
            <p:grpSpPr>
              <a:xfrm>
                <a:off x="4848236" y="2688630"/>
                <a:ext cx="619297" cy="304119"/>
                <a:chOff x="7315199" y="5257800"/>
                <a:chExt cx="775855" cy="381000"/>
              </a:xfrm>
            </p:grpSpPr>
            <p:sp>
              <p:nvSpPr>
                <p:cNvPr id="201" name="Oval 200"/>
                <p:cNvSpPr/>
                <p:nvPr/>
              </p:nvSpPr>
              <p:spPr>
                <a:xfrm>
                  <a:off x="7315199" y="5257800"/>
                  <a:ext cx="775855"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02" name="Oval 201"/>
                <p:cNvSpPr/>
                <p:nvPr/>
              </p:nvSpPr>
              <p:spPr>
                <a:xfrm>
                  <a:off x="7457208" y="5327537"/>
                  <a:ext cx="491836" cy="24152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03" name="Oval 202"/>
                <p:cNvSpPr/>
                <p:nvPr/>
              </p:nvSpPr>
              <p:spPr>
                <a:xfrm>
                  <a:off x="7526478" y="5361554"/>
                  <a:ext cx="353293" cy="17349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04" name="Oval 203"/>
                <p:cNvSpPr/>
                <p:nvPr/>
              </p:nvSpPr>
              <p:spPr>
                <a:xfrm>
                  <a:off x="7391398" y="5295219"/>
                  <a:ext cx="623455" cy="30616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nvGrpSpPr>
              <p:cNvPr id="298" name="Group 275"/>
              <p:cNvGrpSpPr/>
              <p:nvPr/>
            </p:nvGrpSpPr>
            <p:grpSpPr>
              <a:xfrm>
                <a:off x="6647688" y="2688630"/>
                <a:ext cx="619297" cy="304119"/>
                <a:chOff x="7315199" y="5257800"/>
                <a:chExt cx="775855" cy="381000"/>
              </a:xfrm>
            </p:grpSpPr>
            <p:sp>
              <p:nvSpPr>
                <p:cNvPr id="197" name="Oval 196"/>
                <p:cNvSpPr/>
                <p:nvPr/>
              </p:nvSpPr>
              <p:spPr>
                <a:xfrm>
                  <a:off x="7315199" y="5257800"/>
                  <a:ext cx="775855"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198" name="Oval 197"/>
                <p:cNvSpPr/>
                <p:nvPr/>
              </p:nvSpPr>
              <p:spPr>
                <a:xfrm>
                  <a:off x="7457208" y="5327537"/>
                  <a:ext cx="491836" cy="24152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199" name="Oval 198"/>
                <p:cNvSpPr/>
                <p:nvPr/>
              </p:nvSpPr>
              <p:spPr>
                <a:xfrm>
                  <a:off x="7526478" y="5361554"/>
                  <a:ext cx="353293" cy="17349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200" name="Oval 199"/>
                <p:cNvSpPr/>
                <p:nvPr/>
              </p:nvSpPr>
              <p:spPr>
                <a:xfrm>
                  <a:off x="7391398" y="5295219"/>
                  <a:ext cx="623455" cy="30616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nvGrpSpPr>
              <p:cNvPr id="299" name="Group 276"/>
              <p:cNvGrpSpPr/>
              <p:nvPr/>
            </p:nvGrpSpPr>
            <p:grpSpPr>
              <a:xfrm>
                <a:off x="5747962" y="2688630"/>
                <a:ext cx="619297" cy="304119"/>
                <a:chOff x="7315199" y="5257800"/>
                <a:chExt cx="775855" cy="381000"/>
              </a:xfrm>
            </p:grpSpPr>
            <p:sp>
              <p:nvSpPr>
                <p:cNvPr id="193" name="Oval 192"/>
                <p:cNvSpPr/>
                <p:nvPr/>
              </p:nvSpPr>
              <p:spPr>
                <a:xfrm>
                  <a:off x="7315199" y="5257800"/>
                  <a:ext cx="775855"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194" name="Oval 193"/>
                <p:cNvSpPr/>
                <p:nvPr/>
              </p:nvSpPr>
              <p:spPr>
                <a:xfrm>
                  <a:off x="7457208" y="5327537"/>
                  <a:ext cx="491836" cy="24152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195" name="Oval 194"/>
                <p:cNvSpPr/>
                <p:nvPr/>
              </p:nvSpPr>
              <p:spPr>
                <a:xfrm>
                  <a:off x="7526478" y="5361554"/>
                  <a:ext cx="353293" cy="17349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196" name="Oval 195"/>
                <p:cNvSpPr/>
                <p:nvPr/>
              </p:nvSpPr>
              <p:spPr>
                <a:xfrm>
                  <a:off x="7391398" y="5295219"/>
                  <a:ext cx="623455" cy="30616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nvGrpSpPr>
              <p:cNvPr id="300" name="Group 277"/>
              <p:cNvGrpSpPr/>
              <p:nvPr/>
            </p:nvGrpSpPr>
            <p:grpSpPr>
              <a:xfrm>
                <a:off x="4257683" y="3156363"/>
                <a:ext cx="619297" cy="304119"/>
                <a:chOff x="7315199" y="5257800"/>
                <a:chExt cx="775855" cy="381000"/>
              </a:xfrm>
            </p:grpSpPr>
            <p:sp>
              <p:nvSpPr>
                <p:cNvPr id="189" name="Oval 188"/>
                <p:cNvSpPr/>
                <p:nvPr/>
              </p:nvSpPr>
              <p:spPr>
                <a:xfrm>
                  <a:off x="7315199" y="5257800"/>
                  <a:ext cx="775855"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190" name="Oval 189"/>
                <p:cNvSpPr/>
                <p:nvPr/>
              </p:nvSpPr>
              <p:spPr>
                <a:xfrm>
                  <a:off x="7457208" y="5327537"/>
                  <a:ext cx="491836" cy="24152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191" name="Oval 190"/>
                <p:cNvSpPr/>
                <p:nvPr/>
              </p:nvSpPr>
              <p:spPr>
                <a:xfrm>
                  <a:off x="7526478" y="5361554"/>
                  <a:ext cx="353293" cy="17349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192" name="Oval 191"/>
                <p:cNvSpPr/>
                <p:nvPr/>
              </p:nvSpPr>
              <p:spPr>
                <a:xfrm>
                  <a:off x="7391398" y="5295219"/>
                  <a:ext cx="623455" cy="30616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nvGrpSpPr>
              <p:cNvPr id="301" name="Group 278"/>
              <p:cNvGrpSpPr/>
              <p:nvPr/>
            </p:nvGrpSpPr>
            <p:grpSpPr>
              <a:xfrm>
                <a:off x="6146670" y="3156363"/>
                <a:ext cx="619297" cy="304119"/>
                <a:chOff x="7315199" y="5257800"/>
                <a:chExt cx="775855" cy="381000"/>
              </a:xfrm>
            </p:grpSpPr>
            <p:sp>
              <p:nvSpPr>
                <p:cNvPr id="185" name="Oval 184"/>
                <p:cNvSpPr/>
                <p:nvPr/>
              </p:nvSpPr>
              <p:spPr>
                <a:xfrm>
                  <a:off x="7315199" y="5257800"/>
                  <a:ext cx="775855"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186" name="Oval 185"/>
                <p:cNvSpPr/>
                <p:nvPr/>
              </p:nvSpPr>
              <p:spPr>
                <a:xfrm>
                  <a:off x="7457208" y="5327537"/>
                  <a:ext cx="491836" cy="24152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187" name="Oval 186"/>
                <p:cNvSpPr/>
                <p:nvPr/>
              </p:nvSpPr>
              <p:spPr>
                <a:xfrm>
                  <a:off x="7526478" y="5361554"/>
                  <a:ext cx="353293" cy="17349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188" name="Oval 187"/>
                <p:cNvSpPr/>
                <p:nvPr/>
              </p:nvSpPr>
              <p:spPr>
                <a:xfrm>
                  <a:off x="7391398" y="5295219"/>
                  <a:ext cx="623455" cy="30616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nvGrpSpPr>
              <p:cNvPr id="302" name="Group 279"/>
              <p:cNvGrpSpPr/>
              <p:nvPr/>
            </p:nvGrpSpPr>
            <p:grpSpPr>
              <a:xfrm>
                <a:off x="5202177" y="3156363"/>
                <a:ext cx="619297" cy="304119"/>
                <a:chOff x="7315199" y="5257800"/>
                <a:chExt cx="775855" cy="381000"/>
              </a:xfrm>
            </p:grpSpPr>
            <p:sp>
              <p:nvSpPr>
                <p:cNvPr id="181" name="Oval 180"/>
                <p:cNvSpPr/>
                <p:nvPr/>
              </p:nvSpPr>
              <p:spPr>
                <a:xfrm>
                  <a:off x="7315199" y="5257800"/>
                  <a:ext cx="775855"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182" name="Oval 181"/>
                <p:cNvSpPr/>
                <p:nvPr/>
              </p:nvSpPr>
              <p:spPr>
                <a:xfrm>
                  <a:off x="7457208" y="5327537"/>
                  <a:ext cx="491836" cy="24152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183" name="Oval 182"/>
                <p:cNvSpPr/>
                <p:nvPr/>
              </p:nvSpPr>
              <p:spPr>
                <a:xfrm>
                  <a:off x="7526478" y="5361554"/>
                  <a:ext cx="353293" cy="17349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sp>
              <p:nvSpPr>
                <p:cNvPr id="184" name="Oval 183"/>
                <p:cNvSpPr/>
                <p:nvPr/>
              </p:nvSpPr>
              <p:spPr>
                <a:xfrm>
                  <a:off x="7391398" y="5295219"/>
                  <a:ext cx="623455" cy="30616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srgbClr val="FFFFFF"/>
                    </a:solidFill>
                  </a:endParaRPr>
                </a:p>
              </p:txBody>
            </p:sp>
          </p:grpSp>
        </p:grpSp>
      </p:grpSp>
      <p:pic>
        <p:nvPicPr>
          <p:cNvPr id="7169" name="Picture 1"/>
          <p:cNvPicPr>
            <a:picLocks noChangeAspect="1" noChangeArrowheads="1"/>
          </p:cNvPicPr>
          <p:nvPr/>
        </p:nvPicPr>
        <p:blipFill>
          <a:blip r:embed="rId3" cstate="print"/>
          <a:srcRect/>
          <a:stretch>
            <a:fillRect/>
          </a:stretch>
        </p:blipFill>
        <p:spPr bwMode="auto">
          <a:xfrm>
            <a:off x="5562600" y="3826933"/>
            <a:ext cx="2352675" cy="1562100"/>
          </a:xfrm>
          <a:prstGeom prst="rect">
            <a:avLst/>
          </a:prstGeom>
          <a:noFill/>
          <a:ln w="9525">
            <a:noFill/>
            <a:miter lim="800000"/>
            <a:headEnd/>
            <a:tailEnd/>
          </a:ln>
        </p:spPr>
      </p:pic>
      <p:pic>
        <p:nvPicPr>
          <p:cNvPr id="7170" name="Picture 2"/>
          <p:cNvPicPr>
            <a:picLocks noChangeAspect="1" noChangeArrowheads="1"/>
          </p:cNvPicPr>
          <p:nvPr/>
        </p:nvPicPr>
        <p:blipFill>
          <a:blip r:embed="rId4" cstate="print"/>
          <a:srcRect/>
          <a:stretch>
            <a:fillRect/>
          </a:stretch>
        </p:blipFill>
        <p:spPr bwMode="auto">
          <a:xfrm rot="5400000">
            <a:off x="7362825" y="4752975"/>
            <a:ext cx="2047875" cy="314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37" y="34334"/>
            <a:ext cx="7194413" cy="657997"/>
          </a:xfrm>
        </p:spPr>
        <p:txBody>
          <a:bodyPr/>
          <a:lstStyle/>
          <a:p>
            <a:r>
              <a:rPr lang="en-US" sz="2800" dirty="0" smtClean="0"/>
              <a:t>Significant Society-Changing Challenges</a:t>
            </a:r>
            <a:endParaRPr lang="en-US" sz="2800" dirty="0"/>
          </a:p>
        </p:txBody>
      </p:sp>
      <p:sp>
        <p:nvSpPr>
          <p:cNvPr id="3" name="Content Placeholder 2"/>
          <p:cNvSpPr>
            <a:spLocks noGrp="1"/>
          </p:cNvSpPr>
          <p:nvPr>
            <p:ph idx="1"/>
          </p:nvPr>
        </p:nvSpPr>
        <p:spPr>
          <a:xfrm>
            <a:off x="418011" y="1149966"/>
            <a:ext cx="8347165" cy="3657600"/>
          </a:xfrm>
        </p:spPr>
        <p:txBody>
          <a:bodyPr/>
          <a:lstStyle/>
          <a:p>
            <a:r>
              <a:rPr lang="en-US" sz="2400" dirty="0" smtClean="0"/>
              <a:t>Higher efficiency, lower cost </a:t>
            </a:r>
            <a:r>
              <a:rPr lang="en-US" sz="2400" dirty="0" err="1" smtClean="0"/>
              <a:t>photovoltaics</a:t>
            </a:r>
            <a:r>
              <a:rPr lang="en-US" sz="2400" dirty="0" smtClean="0"/>
              <a:t>.</a:t>
            </a:r>
          </a:p>
          <a:p>
            <a:pPr lvl="1"/>
            <a:r>
              <a:rPr lang="en-US" sz="2000" dirty="0" smtClean="0"/>
              <a:t>Land area required is a steep function of efficiency.  Can we get &gt;50% efficiency at low cost?</a:t>
            </a:r>
            <a:br>
              <a:rPr lang="en-US" sz="2000" dirty="0" smtClean="0"/>
            </a:br>
            <a:endParaRPr lang="en-US" sz="2000" dirty="0" smtClean="0"/>
          </a:p>
          <a:p>
            <a:r>
              <a:rPr lang="en-US" sz="2400" dirty="0" smtClean="0"/>
              <a:t>Lower cost electricity storage.</a:t>
            </a:r>
          </a:p>
          <a:p>
            <a:pPr lvl="1"/>
            <a:r>
              <a:rPr lang="en-US" sz="2000" dirty="0" smtClean="0"/>
              <a:t>Li-ion batteries currently ~$650/kWh, 0.5 MJ/kg.</a:t>
            </a:r>
          </a:p>
          <a:p>
            <a:pPr lvl="1"/>
            <a:r>
              <a:rPr lang="en-US" sz="2000" dirty="0" smtClean="0"/>
              <a:t>Gasoline – $0.10/kWh (@$3.76/gal),  47 MJ/kg</a:t>
            </a:r>
          </a:p>
          <a:p>
            <a:pPr lvl="1"/>
            <a:r>
              <a:rPr lang="en-US" sz="2000" dirty="0" smtClean="0"/>
              <a:t>Flow batteries?  Recent claims of $125/kWh </a:t>
            </a:r>
          </a:p>
          <a:p>
            <a:r>
              <a:rPr lang="en-US" sz="2400" dirty="0" smtClean="0"/>
              <a:t>Practical way to store electricity in chemical bonds</a:t>
            </a:r>
          </a:p>
          <a:p>
            <a:pPr lvl="1"/>
            <a:r>
              <a:rPr lang="en-US" sz="2000" dirty="0" smtClean="0"/>
              <a:t>Not H</a:t>
            </a:r>
            <a:r>
              <a:rPr lang="en-US" sz="2000" baseline="-25000" dirty="0" smtClean="0"/>
              <a:t>2</a:t>
            </a:r>
            <a:r>
              <a:rPr lang="en-US" sz="2000" dirty="0" smtClean="0"/>
              <a:t>.  120 MJ/kg,  0.003 kWh/l</a:t>
            </a:r>
          </a:p>
          <a:p>
            <a:pPr lvl="1"/>
            <a:r>
              <a:rPr lang="en-US" sz="2000" dirty="0" smtClean="0"/>
              <a:t>Octane is ideal, 48.4 MJ/kg,  9.45 kWh/l</a:t>
            </a:r>
            <a:r>
              <a:rPr lang="en-US" sz="2000" baseline="-25000" dirty="0" smtClean="0"/>
              <a:t/>
            </a:r>
            <a:br>
              <a:rPr lang="en-US" sz="2000" baseline="-25000" dirty="0" smtClean="0"/>
            </a:br>
            <a:endParaRPr lang="en-US" sz="2000" baseline="-25000" dirty="0" smtClean="0"/>
          </a:p>
          <a:p>
            <a:r>
              <a:rPr lang="en-US" sz="2400" dirty="0" smtClean="0"/>
              <a:t>Biological system with efficiency (sunlight to fuel) &gt;10%</a:t>
            </a:r>
          </a:p>
          <a:p>
            <a:pPr lvl="1"/>
            <a:r>
              <a:rPr lang="en-US" sz="2000" dirty="0" smtClean="0"/>
              <a:t>Fuel = cellulose, sugar, ethanol, oil, biodiesel, whatever.</a:t>
            </a:r>
            <a:endParaRPr lang="en-US" sz="2000" dirty="0"/>
          </a:p>
        </p:txBody>
      </p:sp>
      <p:sp>
        <p:nvSpPr>
          <p:cNvPr id="4" name="Slide Number Placeholder 3"/>
          <p:cNvSpPr>
            <a:spLocks noGrp="1"/>
          </p:cNvSpPr>
          <p:nvPr>
            <p:ph type="sldNum" sz="quarter" idx="10"/>
          </p:nvPr>
        </p:nvSpPr>
        <p:spPr/>
        <p:txBody>
          <a:bodyPr/>
          <a:lstStyle/>
          <a:p>
            <a:pPr>
              <a:defRPr/>
            </a:pPr>
            <a:r>
              <a:rPr lang="en-GB" smtClean="0"/>
              <a:t>Slide  </a:t>
            </a:r>
            <a:fld id="{5D56CD46-F082-44AB-BD68-EEBC3200C1BD}" type="slidenum">
              <a:rPr lang="en-GB" smtClean="0"/>
              <a:pPr>
                <a:defRPr/>
              </a:pPr>
              <a:t>27</a:t>
            </a:fld>
            <a:endParaRPr lang="en-GB"/>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381000"/>
          </a:xfrm>
        </p:spPr>
        <p:txBody>
          <a:bodyPr/>
          <a:lstStyle/>
          <a:p>
            <a:r>
              <a:rPr lang="en-US" dirty="0" smtClean="0"/>
              <a:t>Conclusions</a:t>
            </a:r>
            <a:endParaRPr lang="en-US" dirty="0"/>
          </a:p>
        </p:txBody>
      </p:sp>
      <p:sp>
        <p:nvSpPr>
          <p:cNvPr id="3" name="Content Placeholder 2"/>
          <p:cNvSpPr>
            <a:spLocks noGrp="1"/>
          </p:cNvSpPr>
          <p:nvPr>
            <p:ph idx="1"/>
          </p:nvPr>
        </p:nvSpPr>
        <p:spPr>
          <a:xfrm>
            <a:off x="457200" y="1195760"/>
            <a:ext cx="8229600" cy="3971192"/>
          </a:xfrm>
        </p:spPr>
        <p:txBody>
          <a:bodyPr/>
          <a:lstStyle/>
          <a:p>
            <a:r>
              <a:rPr lang="en-US" sz="2000" dirty="0" err="1" smtClean="0"/>
              <a:t>Biofeedstocks</a:t>
            </a:r>
            <a:r>
              <a:rPr lang="en-US" sz="2000" dirty="0" smtClean="0"/>
              <a:t> are unlikely to provide our current needs for </a:t>
            </a:r>
            <a:r>
              <a:rPr lang="en-US" sz="2000" dirty="0" err="1" smtClean="0"/>
              <a:t>feedstocks</a:t>
            </a:r>
            <a:r>
              <a:rPr lang="en-US" sz="2000" dirty="0" smtClean="0"/>
              <a:t> or fuels.</a:t>
            </a:r>
            <a:br>
              <a:rPr lang="en-US" sz="2000" dirty="0" smtClean="0"/>
            </a:br>
            <a:endParaRPr lang="en-US" sz="2000" dirty="0" smtClean="0"/>
          </a:p>
          <a:p>
            <a:r>
              <a:rPr lang="en-US" sz="2000" dirty="0" smtClean="0"/>
              <a:t>Only high efficiency (≥30%) solar-based processes have a chance to provide a sustainable source of fuels and </a:t>
            </a:r>
            <a:r>
              <a:rPr lang="en-US" sz="2000" dirty="0" err="1" smtClean="0"/>
              <a:t>feedstocks</a:t>
            </a:r>
            <a:r>
              <a:rPr lang="en-US" sz="2000" dirty="0" smtClean="0"/>
              <a:t>.</a:t>
            </a:r>
            <a:br>
              <a:rPr lang="en-US" sz="2000" dirty="0" smtClean="0"/>
            </a:br>
            <a:endParaRPr lang="en-US" sz="2000" dirty="0" smtClean="0"/>
          </a:p>
          <a:p>
            <a:r>
              <a:rPr lang="en-US" sz="2000" dirty="0" smtClean="0"/>
              <a:t>There are significant sources of fossil carbon that will provide headwinds for sustainable fuels/</a:t>
            </a:r>
            <a:r>
              <a:rPr lang="en-US" sz="2000" dirty="0" err="1" smtClean="0"/>
              <a:t>feedstocks</a:t>
            </a:r>
            <a:r>
              <a:rPr lang="en-US" sz="2000" dirty="0" smtClean="0"/>
              <a:t> until global warming becomes too obvious to ignore and precipitates a crisis.</a:t>
            </a:r>
          </a:p>
          <a:p>
            <a:pPr lvl="1"/>
            <a:r>
              <a:rPr lang="en-US" sz="1800" dirty="0" smtClean="0"/>
              <a:t>Quadrillions of dollars of carbon must be left in the ground.</a:t>
            </a:r>
            <a:br>
              <a:rPr lang="en-US" sz="1800" dirty="0" smtClean="0"/>
            </a:br>
            <a:endParaRPr lang="en-US" sz="1800" dirty="0" smtClean="0"/>
          </a:p>
          <a:p>
            <a:r>
              <a:rPr lang="en-US" sz="2000" dirty="0" smtClean="0"/>
              <a:t>Electrification of transportation, low-cost storage of electricity, and storage of electrical energy in chemical bonds of transportation fuels is of primary importance.</a:t>
            </a:r>
          </a:p>
          <a:p>
            <a:endParaRPr lang="en-US" sz="1800" dirty="0" smtClean="0"/>
          </a:p>
        </p:txBody>
      </p:sp>
      <p:sp>
        <p:nvSpPr>
          <p:cNvPr id="9" name="Slide Number Placeholder 3"/>
          <p:cNvSpPr txBox="1">
            <a:spLocks/>
          </p:cNvSpPr>
          <p:nvPr/>
        </p:nvSpPr>
        <p:spPr bwMode="auto">
          <a:xfrm>
            <a:off x="6553200" y="6537325"/>
            <a:ext cx="2133600" cy="244475"/>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1" lang="en-GB" sz="1000" b="0" i="1" u="none" strike="noStrike" kern="1200" cap="none" spc="0" normalizeH="0" baseline="0" noProof="0" smtClean="0">
                <a:ln>
                  <a:noFill/>
                </a:ln>
                <a:solidFill>
                  <a:srgbClr val="333333"/>
                </a:solidFill>
                <a:effectLst/>
                <a:uLnTx/>
                <a:uFillTx/>
                <a:latin typeface="Arial"/>
                <a:ea typeface="+mn-ea"/>
                <a:cs typeface="+mn-cs"/>
              </a:rPr>
              <a:t>Slide  </a:t>
            </a:r>
            <a:fld id="{5D56CD46-F082-44AB-BD68-EEBC3200C1BD}" type="slidenum">
              <a:rPr kumimoji="1" lang="en-GB" sz="1000" b="0" i="1"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28</a:t>
            </a:fld>
            <a:endParaRPr kumimoji="1" lang="en-GB" sz="1000" b="0" i="1" u="none" strike="noStrike" kern="1200" cap="none" spc="0" normalizeH="0" baseline="0" noProof="0" dirty="0">
              <a:ln>
                <a:noFill/>
              </a:ln>
              <a:solidFill>
                <a:srgbClr val="333333"/>
              </a:solidFill>
              <a:effectLst/>
              <a:uLnTx/>
              <a:uFillTx/>
              <a:latin typeface="Arial"/>
              <a:ea typeface="+mn-ea"/>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Slide Number Placeholder 2"/>
          <p:cNvSpPr>
            <a:spLocks noGrp="1"/>
          </p:cNvSpPr>
          <p:nvPr>
            <p:ph type="sldNum" sz="quarter" idx="10"/>
          </p:nvPr>
        </p:nvSpPr>
        <p:spPr>
          <a:noFill/>
        </p:spPr>
        <p:txBody>
          <a:bodyPr/>
          <a:lstStyle/>
          <a:p>
            <a:r>
              <a:rPr lang="en-GB" smtClean="0"/>
              <a:t>Slide  </a:t>
            </a:r>
            <a:fld id="{15A1A7F1-9920-46FB-8BEE-E1DBF03A267E}" type="slidenum">
              <a:rPr lang="en-GB" smtClean="0"/>
              <a:pPr/>
              <a:t>3</a:t>
            </a:fld>
            <a:endParaRPr lang="en-GB" smtClean="0"/>
          </a:p>
        </p:txBody>
      </p:sp>
      <p:sp>
        <p:nvSpPr>
          <p:cNvPr id="2054" name="Rectangle 2"/>
          <p:cNvSpPr>
            <a:spLocks noGrp="1" noChangeArrowheads="1"/>
          </p:cNvSpPr>
          <p:nvPr>
            <p:ph type="title"/>
          </p:nvPr>
        </p:nvSpPr>
        <p:spPr/>
        <p:txBody>
          <a:bodyPr/>
          <a:lstStyle/>
          <a:p>
            <a:r>
              <a:rPr lang="en-US" sz="3600" dirty="0" smtClean="0"/>
              <a:t>The Chemical Industry</a:t>
            </a:r>
          </a:p>
        </p:txBody>
      </p:sp>
      <p:pic>
        <p:nvPicPr>
          <p:cNvPr id="2055" name="Picture 3" descr="3658701"/>
          <p:cNvPicPr>
            <a:picLocks noChangeAspect="1" noChangeArrowheads="1"/>
          </p:cNvPicPr>
          <p:nvPr/>
        </p:nvPicPr>
        <p:blipFill>
          <a:blip r:embed="rId4" cstate="print"/>
          <a:srcRect/>
          <a:stretch>
            <a:fillRect/>
          </a:stretch>
        </p:blipFill>
        <p:spPr bwMode="auto">
          <a:xfrm>
            <a:off x="7853363" y="4986338"/>
            <a:ext cx="712787" cy="1031875"/>
          </a:xfrm>
          <a:prstGeom prst="rect">
            <a:avLst/>
          </a:prstGeom>
          <a:noFill/>
          <a:ln w="9525">
            <a:noFill/>
            <a:miter lim="800000"/>
            <a:headEnd/>
            <a:tailEnd/>
          </a:ln>
        </p:spPr>
      </p:pic>
      <p:pic>
        <p:nvPicPr>
          <p:cNvPr id="2056" name="Picture 4" descr="clothing"/>
          <p:cNvPicPr>
            <a:picLocks noChangeAspect="1" noChangeArrowheads="1"/>
          </p:cNvPicPr>
          <p:nvPr/>
        </p:nvPicPr>
        <p:blipFill>
          <a:blip r:embed="rId5" cstate="print"/>
          <a:srcRect/>
          <a:stretch>
            <a:fillRect/>
          </a:stretch>
        </p:blipFill>
        <p:spPr bwMode="auto">
          <a:xfrm>
            <a:off x="7078663" y="2554288"/>
            <a:ext cx="731837" cy="904875"/>
          </a:xfrm>
          <a:prstGeom prst="rect">
            <a:avLst/>
          </a:prstGeom>
          <a:noFill/>
          <a:ln w="9525">
            <a:noFill/>
            <a:miter lim="800000"/>
            <a:headEnd/>
            <a:tailEnd/>
          </a:ln>
        </p:spPr>
      </p:pic>
      <p:pic>
        <p:nvPicPr>
          <p:cNvPr id="2057" name="Picture 5" descr="johnsons_baby_shampoo"/>
          <p:cNvPicPr>
            <a:picLocks noChangeAspect="1" noChangeArrowheads="1"/>
          </p:cNvPicPr>
          <p:nvPr/>
        </p:nvPicPr>
        <p:blipFill>
          <a:blip r:embed="rId6" cstate="print">
            <a:clrChange>
              <a:clrFrom>
                <a:srgbClr val="E2E8FF"/>
              </a:clrFrom>
              <a:clrTo>
                <a:srgbClr val="E2E8FF">
                  <a:alpha val="0"/>
                </a:srgbClr>
              </a:clrTo>
            </a:clrChange>
          </a:blip>
          <a:srcRect/>
          <a:stretch>
            <a:fillRect/>
          </a:stretch>
        </p:blipFill>
        <p:spPr bwMode="auto">
          <a:xfrm>
            <a:off x="8377238" y="3795713"/>
            <a:ext cx="593725" cy="1279525"/>
          </a:xfrm>
          <a:prstGeom prst="rect">
            <a:avLst/>
          </a:prstGeom>
          <a:noFill/>
          <a:ln w="9525">
            <a:noFill/>
            <a:miter lim="800000"/>
            <a:headEnd/>
            <a:tailEnd/>
          </a:ln>
        </p:spPr>
      </p:pic>
      <p:pic>
        <p:nvPicPr>
          <p:cNvPr id="2058" name="Picture 6" descr="3349893"/>
          <p:cNvPicPr>
            <a:picLocks noChangeAspect="1" noChangeArrowheads="1"/>
          </p:cNvPicPr>
          <p:nvPr/>
        </p:nvPicPr>
        <p:blipFill>
          <a:blip r:embed="rId7" cstate="print"/>
          <a:srcRect/>
          <a:stretch>
            <a:fillRect/>
          </a:stretch>
        </p:blipFill>
        <p:spPr bwMode="auto">
          <a:xfrm>
            <a:off x="7383463" y="1544638"/>
            <a:ext cx="1270000" cy="893762"/>
          </a:xfrm>
          <a:prstGeom prst="rect">
            <a:avLst/>
          </a:prstGeom>
          <a:noFill/>
          <a:ln w="9525">
            <a:noFill/>
            <a:miter lim="800000"/>
            <a:headEnd/>
            <a:tailEnd/>
          </a:ln>
        </p:spPr>
      </p:pic>
      <p:pic>
        <p:nvPicPr>
          <p:cNvPr id="2059" name="Picture 7"/>
          <p:cNvPicPr>
            <a:picLocks noChangeAspect="1" noChangeArrowheads="1"/>
          </p:cNvPicPr>
          <p:nvPr/>
        </p:nvPicPr>
        <p:blipFill>
          <a:blip r:embed="rId8" cstate="print"/>
          <a:srcRect/>
          <a:stretch>
            <a:fillRect/>
          </a:stretch>
        </p:blipFill>
        <p:spPr bwMode="auto">
          <a:xfrm>
            <a:off x="1797050" y="1409700"/>
            <a:ext cx="576263" cy="385763"/>
          </a:xfrm>
          <a:prstGeom prst="rect">
            <a:avLst/>
          </a:prstGeom>
          <a:noFill/>
          <a:ln w="9525">
            <a:noFill/>
            <a:miter lim="800000"/>
            <a:headEnd/>
            <a:tailEnd/>
          </a:ln>
        </p:spPr>
      </p:pic>
      <p:pic>
        <p:nvPicPr>
          <p:cNvPr id="2060" name="Picture 8"/>
          <p:cNvPicPr>
            <a:picLocks noChangeAspect="1" noChangeArrowheads="1"/>
          </p:cNvPicPr>
          <p:nvPr/>
        </p:nvPicPr>
        <p:blipFill>
          <a:blip r:embed="rId9" cstate="print"/>
          <a:srcRect/>
          <a:stretch>
            <a:fillRect/>
          </a:stretch>
        </p:blipFill>
        <p:spPr bwMode="auto">
          <a:xfrm>
            <a:off x="2514600" y="1409700"/>
            <a:ext cx="384175" cy="450850"/>
          </a:xfrm>
          <a:prstGeom prst="rect">
            <a:avLst/>
          </a:prstGeom>
          <a:noFill/>
          <a:ln w="9525">
            <a:noFill/>
            <a:miter lim="800000"/>
            <a:headEnd/>
            <a:tailEnd/>
          </a:ln>
        </p:spPr>
      </p:pic>
      <p:sp>
        <p:nvSpPr>
          <p:cNvPr id="2061" name="Text Box 9"/>
          <p:cNvSpPr txBox="1">
            <a:spLocks noChangeArrowheads="1"/>
          </p:cNvSpPr>
          <p:nvPr/>
        </p:nvSpPr>
        <p:spPr bwMode="auto">
          <a:xfrm>
            <a:off x="860425" y="2163763"/>
            <a:ext cx="1731963" cy="519112"/>
          </a:xfrm>
          <a:prstGeom prst="rect">
            <a:avLst/>
          </a:prstGeom>
          <a:noFill/>
          <a:ln w="25400" algn="ctr">
            <a:noFill/>
            <a:miter lim="800000"/>
            <a:headEnd/>
            <a:tailEnd/>
          </a:ln>
        </p:spPr>
        <p:txBody>
          <a:bodyPr wrap="none">
            <a:spAutoFit/>
          </a:bodyPr>
          <a:lstStyle/>
          <a:p>
            <a:pPr algn="ctr"/>
            <a:r>
              <a:rPr lang="en-US" sz="2800"/>
              <a:t>NaCl   +   e</a:t>
            </a:r>
            <a:r>
              <a:rPr lang="en-US" sz="2800" baseline="30000"/>
              <a:t>-</a:t>
            </a:r>
          </a:p>
        </p:txBody>
      </p:sp>
      <p:graphicFrame>
        <p:nvGraphicFramePr>
          <p:cNvPr id="2050" name="Object 10"/>
          <p:cNvGraphicFramePr>
            <a:graphicFrameLocks noChangeAspect="1"/>
          </p:cNvGraphicFramePr>
          <p:nvPr/>
        </p:nvGraphicFramePr>
        <p:xfrm>
          <a:off x="1616075" y="1789113"/>
          <a:ext cx="1460500" cy="295275"/>
        </p:xfrm>
        <a:graphic>
          <a:graphicData uri="http://schemas.openxmlformats.org/presentationml/2006/ole">
            <p:oleObj spid="_x0000_s2050" name="CS ChemDraw Drawing" r:id="rId10" imgW="1721520" imgH="295200" progId="">
              <p:embed/>
            </p:oleObj>
          </a:graphicData>
        </a:graphic>
      </p:graphicFrame>
      <p:sp>
        <p:nvSpPr>
          <p:cNvPr id="2062" name="Line 11"/>
          <p:cNvSpPr>
            <a:spLocks noChangeShapeType="1"/>
          </p:cNvSpPr>
          <p:nvPr/>
        </p:nvSpPr>
        <p:spPr bwMode="auto">
          <a:xfrm>
            <a:off x="2349500" y="2038350"/>
            <a:ext cx="0" cy="247650"/>
          </a:xfrm>
          <a:prstGeom prst="line">
            <a:avLst/>
          </a:prstGeom>
          <a:noFill/>
          <a:ln w="25400">
            <a:solidFill>
              <a:schemeClr val="tx1"/>
            </a:solidFill>
            <a:round/>
            <a:headEnd/>
            <a:tailEnd type="triangle" w="med" len="med"/>
          </a:ln>
        </p:spPr>
        <p:txBody>
          <a:bodyPr/>
          <a:lstStyle/>
          <a:p>
            <a:endParaRPr lang="en-US"/>
          </a:p>
        </p:txBody>
      </p:sp>
      <p:grpSp>
        <p:nvGrpSpPr>
          <p:cNvPr id="2063" name="Group 12"/>
          <p:cNvGrpSpPr>
            <a:grpSpLocks noChangeAspect="1"/>
          </p:cNvGrpSpPr>
          <p:nvPr/>
        </p:nvGrpSpPr>
        <p:grpSpPr bwMode="auto">
          <a:xfrm>
            <a:off x="266700" y="3056751"/>
            <a:ext cx="1248591" cy="2125662"/>
            <a:chOff x="598" y="2015"/>
            <a:chExt cx="827" cy="1342"/>
          </a:xfrm>
        </p:grpSpPr>
        <p:graphicFrame>
          <p:nvGraphicFramePr>
            <p:cNvPr id="2051" name="Object 13"/>
            <p:cNvGraphicFramePr>
              <a:graphicFrameLocks noChangeAspect="1"/>
            </p:cNvGraphicFramePr>
            <p:nvPr/>
          </p:nvGraphicFramePr>
          <p:xfrm>
            <a:off x="598" y="2736"/>
            <a:ext cx="418" cy="538"/>
          </p:xfrm>
          <a:graphic>
            <a:graphicData uri="http://schemas.openxmlformats.org/presentationml/2006/ole">
              <p:oleObj spid="_x0000_s2051" name="Drawing" r:id="rId11" imgW="659520" imgH="844560" progId="">
                <p:embed/>
              </p:oleObj>
            </a:graphicData>
          </a:graphic>
        </p:graphicFrame>
        <p:pic>
          <p:nvPicPr>
            <p:cNvPr id="2082" name="Picture 14"/>
            <p:cNvPicPr>
              <a:picLocks noChangeAspect="1" noChangeArrowheads="1"/>
            </p:cNvPicPr>
            <p:nvPr/>
          </p:nvPicPr>
          <p:blipFill>
            <a:blip r:embed="rId12" cstate="print"/>
            <a:srcRect l="4979" r="11618"/>
            <a:stretch>
              <a:fillRect/>
            </a:stretch>
          </p:blipFill>
          <p:spPr bwMode="auto">
            <a:xfrm>
              <a:off x="608" y="2105"/>
              <a:ext cx="402" cy="566"/>
            </a:xfrm>
            <a:prstGeom prst="rect">
              <a:avLst/>
            </a:prstGeom>
            <a:noFill/>
            <a:ln w="9525">
              <a:noFill/>
              <a:miter lim="800000"/>
              <a:headEnd/>
              <a:tailEnd/>
            </a:ln>
          </p:spPr>
        </p:pic>
        <p:graphicFrame>
          <p:nvGraphicFramePr>
            <p:cNvPr id="2052" name="Object 15"/>
            <p:cNvGraphicFramePr>
              <a:graphicFrameLocks noChangeAspect="1"/>
            </p:cNvGraphicFramePr>
            <p:nvPr/>
          </p:nvGraphicFramePr>
          <p:xfrm>
            <a:off x="1046" y="2015"/>
            <a:ext cx="188" cy="1342"/>
          </p:xfrm>
          <a:graphic>
            <a:graphicData uri="http://schemas.openxmlformats.org/presentationml/2006/ole">
              <p:oleObj spid="_x0000_s2052" name="CS ChemDraw Drawing" r:id="rId13" imgW="297360" imgH="1783080" progId="">
                <p:embed/>
              </p:oleObj>
            </a:graphicData>
          </a:graphic>
        </p:graphicFrame>
        <p:sp>
          <p:nvSpPr>
            <p:cNvPr id="2083" name="Line 16"/>
            <p:cNvSpPr>
              <a:spLocks noChangeAspect="1" noChangeShapeType="1"/>
            </p:cNvSpPr>
            <p:nvPr/>
          </p:nvSpPr>
          <p:spPr bwMode="auto">
            <a:xfrm>
              <a:off x="1201" y="2693"/>
              <a:ext cx="224" cy="0"/>
            </a:xfrm>
            <a:prstGeom prst="line">
              <a:avLst/>
            </a:prstGeom>
            <a:noFill/>
            <a:ln w="25400">
              <a:solidFill>
                <a:schemeClr val="tx1"/>
              </a:solidFill>
              <a:round/>
              <a:headEnd/>
              <a:tailEnd type="triangle" w="med" len="med"/>
            </a:ln>
          </p:spPr>
          <p:txBody>
            <a:bodyPr/>
            <a:lstStyle/>
            <a:p>
              <a:endParaRPr lang="en-US"/>
            </a:p>
          </p:txBody>
        </p:sp>
      </p:grpSp>
      <p:pic>
        <p:nvPicPr>
          <p:cNvPr id="2064" name="Picture 17" descr="8011cover"/>
          <p:cNvPicPr>
            <a:picLocks noChangeAspect="1" noChangeArrowheads="1"/>
          </p:cNvPicPr>
          <p:nvPr/>
        </p:nvPicPr>
        <p:blipFill>
          <a:blip r:embed="rId14" cstate="print"/>
          <a:srcRect/>
          <a:stretch>
            <a:fillRect/>
          </a:stretch>
        </p:blipFill>
        <p:spPr bwMode="auto">
          <a:xfrm>
            <a:off x="3263714" y="2933700"/>
            <a:ext cx="3437840" cy="2256486"/>
          </a:xfrm>
          <a:prstGeom prst="rect">
            <a:avLst/>
          </a:prstGeom>
          <a:noFill/>
          <a:ln w="9525">
            <a:noFill/>
            <a:miter lim="800000"/>
            <a:headEnd/>
            <a:tailEnd/>
          </a:ln>
        </p:spPr>
      </p:pic>
      <p:sp>
        <p:nvSpPr>
          <p:cNvPr id="2065" name="Text Box 18"/>
          <p:cNvSpPr txBox="1">
            <a:spLocks noChangeArrowheads="1"/>
          </p:cNvSpPr>
          <p:nvPr/>
        </p:nvSpPr>
        <p:spPr bwMode="auto">
          <a:xfrm>
            <a:off x="1774670" y="2754313"/>
            <a:ext cx="504825" cy="519112"/>
          </a:xfrm>
          <a:prstGeom prst="rect">
            <a:avLst/>
          </a:prstGeom>
          <a:noFill/>
          <a:ln w="25400" algn="ctr">
            <a:noFill/>
            <a:miter lim="800000"/>
            <a:headEnd/>
            <a:tailEnd/>
          </a:ln>
        </p:spPr>
        <p:txBody>
          <a:bodyPr wrap="none">
            <a:spAutoFit/>
          </a:bodyPr>
          <a:lstStyle/>
          <a:p>
            <a:pPr algn="ctr"/>
            <a:r>
              <a:rPr lang="en-US" sz="2800" dirty="0"/>
              <a:t>C</a:t>
            </a:r>
            <a:r>
              <a:rPr lang="en-US" sz="2800" baseline="-25000" dirty="0"/>
              <a:t>2</a:t>
            </a:r>
          </a:p>
        </p:txBody>
      </p:sp>
      <p:sp>
        <p:nvSpPr>
          <p:cNvPr id="2066" name="Text Box 19"/>
          <p:cNvSpPr txBox="1">
            <a:spLocks noChangeArrowheads="1"/>
          </p:cNvSpPr>
          <p:nvPr/>
        </p:nvSpPr>
        <p:spPr bwMode="auto">
          <a:xfrm>
            <a:off x="1774670" y="3640138"/>
            <a:ext cx="504825" cy="519112"/>
          </a:xfrm>
          <a:prstGeom prst="rect">
            <a:avLst/>
          </a:prstGeom>
          <a:noFill/>
          <a:ln w="25400" algn="ctr">
            <a:noFill/>
            <a:miter lim="800000"/>
            <a:headEnd/>
            <a:tailEnd/>
          </a:ln>
        </p:spPr>
        <p:txBody>
          <a:bodyPr wrap="none">
            <a:spAutoFit/>
          </a:bodyPr>
          <a:lstStyle/>
          <a:p>
            <a:pPr algn="ctr"/>
            <a:r>
              <a:rPr lang="en-US" sz="2800"/>
              <a:t>C</a:t>
            </a:r>
            <a:r>
              <a:rPr lang="en-US" sz="2800" baseline="-25000"/>
              <a:t>3</a:t>
            </a:r>
          </a:p>
        </p:txBody>
      </p:sp>
      <p:sp>
        <p:nvSpPr>
          <p:cNvPr id="2067" name="Text Box 20"/>
          <p:cNvSpPr txBox="1">
            <a:spLocks noChangeArrowheads="1"/>
          </p:cNvSpPr>
          <p:nvPr/>
        </p:nvSpPr>
        <p:spPr bwMode="auto">
          <a:xfrm>
            <a:off x="1774670" y="4525963"/>
            <a:ext cx="504825" cy="519112"/>
          </a:xfrm>
          <a:prstGeom prst="rect">
            <a:avLst/>
          </a:prstGeom>
          <a:noFill/>
          <a:ln w="25400" algn="ctr">
            <a:noFill/>
            <a:miter lim="800000"/>
            <a:headEnd/>
            <a:tailEnd/>
          </a:ln>
        </p:spPr>
        <p:txBody>
          <a:bodyPr wrap="none">
            <a:spAutoFit/>
          </a:bodyPr>
          <a:lstStyle/>
          <a:p>
            <a:pPr algn="ctr"/>
            <a:r>
              <a:rPr lang="en-US" sz="2800"/>
              <a:t>C</a:t>
            </a:r>
            <a:r>
              <a:rPr lang="en-US" sz="2800" baseline="-25000"/>
              <a:t>4</a:t>
            </a:r>
          </a:p>
        </p:txBody>
      </p:sp>
      <p:sp>
        <p:nvSpPr>
          <p:cNvPr id="2068" name="Text Box 21"/>
          <p:cNvSpPr txBox="1">
            <a:spLocks noChangeArrowheads="1"/>
          </p:cNvSpPr>
          <p:nvPr/>
        </p:nvSpPr>
        <p:spPr bwMode="auto">
          <a:xfrm>
            <a:off x="1774670" y="5413375"/>
            <a:ext cx="504825" cy="519113"/>
          </a:xfrm>
          <a:prstGeom prst="rect">
            <a:avLst/>
          </a:prstGeom>
          <a:noFill/>
          <a:ln w="25400" algn="ctr">
            <a:noFill/>
            <a:miter lim="800000"/>
            <a:headEnd/>
            <a:tailEnd/>
          </a:ln>
        </p:spPr>
        <p:txBody>
          <a:bodyPr wrap="none">
            <a:spAutoFit/>
          </a:bodyPr>
          <a:lstStyle/>
          <a:p>
            <a:pPr algn="ctr"/>
            <a:r>
              <a:rPr lang="en-US" sz="2800"/>
              <a:t>C</a:t>
            </a:r>
            <a:r>
              <a:rPr lang="en-US" sz="2800" baseline="-25000"/>
              <a:t>6</a:t>
            </a:r>
          </a:p>
        </p:txBody>
      </p:sp>
      <p:sp>
        <p:nvSpPr>
          <p:cNvPr id="2069" name="AutoShape 22"/>
          <p:cNvSpPr>
            <a:spLocks noChangeArrowheads="1"/>
          </p:cNvSpPr>
          <p:nvPr/>
        </p:nvSpPr>
        <p:spPr bwMode="auto">
          <a:xfrm>
            <a:off x="2685782" y="3924831"/>
            <a:ext cx="495300" cy="381000"/>
          </a:xfrm>
          <a:prstGeom prst="rightArrow">
            <a:avLst>
              <a:gd name="adj1" fmla="val 50000"/>
              <a:gd name="adj2" fmla="val 32500"/>
            </a:avLst>
          </a:prstGeom>
          <a:noFill/>
          <a:ln w="25400" algn="ctr">
            <a:solidFill>
              <a:schemeClr val="tx1"/>
            </a:solidFill>
            <a:miter lim="800000"/>
            <a:headEnd/>
            <a:tailEnd/>
          </a:ln>
        </p:spPr>
        <p:txBody>
          <a:bodyPr wrap="none" anchor="ctr"/>
          <a:lstStyle/>
          <a:p>
            <a:endParaRPr lang="en-US"/>
          </a:p>
        </p:txBody>
      </p:sp>
      <p:pic>
        <p:nvPicPr>
          <p:cNvPr id="2070" name="Picture 23" descr="Hot%20drink%20cup"/>
          <p:cNvPicPr>
            <a:picLocks noChangeAspect="1" noChangeArrowheads="1"/>
          </p:cNvPicPr>
          <p:nvPr/>
        </p:nvPicPr>
        <p:blipFill>
          <a:blip r:embed="rId15" cstate="print"/>
          <a:srcRect/>
          <a:stretch>
            <a:fillRect/>
          </a:stretch>
        </p:blipFill>
        <p:spPr bwMode="auto">
          <a:xfrm>
            <a:off x="8042275" y="2657475"/>
            <a:ext cx="869950" cy="871538"/>
          </a:xfrm>
          <a:prstGeom prst="rect">
            <a:avLst/>
          </a:prstGeom>
          <a:noFill/>
          <a:ln w="9525">
            <a:noFill/>
            <a:miter lim="800000"/>
            <a:headEnd/>
            <a:tailEnd/>
          </a:ln>
        </p:spPr>
      </p:pic>
      <p:pic>
        <p:nvPicPr>
          <p:cNvPr id="2071" name="Picture 24" descr="nylon_jacket"/>
          <p:cNvPicPr>
            <a:picLocks noChangeAspect="1" noChangeArrowheads="1"/>
          </p:cNvPicPr>
          <p:nvPr/>
        </p:nvPicPr>
        <p:blipFill>
          <a:blip r:embed="rId16" cstate="print">
            <a:lum bright="24000"/>
          </a:blip>
          <a:srcRect/>
          <a:stretch>
            <a:fillRect/>
          </a:stretch>
        </p:blipFill>
        <p:spPr bwMode="auto">
          <a:xfrm>
            <a:off x="7354888" y="3949700"/>
            <a:ext cx="801687" cy="796925"/>
          </a:xfrm>
          <a:prstGeom prst="rect">
            <a:avLst/>
          </a:prstGeom>
          <a:noFill/>
          <a:ln w="9525">
            <a:noFill/>
            <a:miter lim="800000"/>
            <a:headEnd/>
            <a:tailEnd/>
          </a:ln>
        </p:spPr>
      </p:pic>
      <p:sp>
        <p:nvSpPr>
          <p:cNvPr id="2072" name="AutoShape 25"/>
          <p:cNvSpPr>
            <a:spLocks noChangeArrowheads="1"/>
          </p:cNvSpPr>
          <p:nvPr/>
        </p:nvSpPr>
        <p:spPr bwMode="auto">
          <a:xfrm>
            <a:off x="6781800" y="3924831"/>
            <a:ext cx="495300" cy="381000"/>
          </a:xfrm>
          <a:prstGeom prst="rightArrow">
            <a:avLst>
              <a:gd name="adj1" fmla="val 50000"/>
              <a:gd name="adj2" fmla="val 32500"/>
            </a:avLst>
          </a:prstGeom>
          <a:noFill/>
          <a:ln w="25400" algn="ctr">
            <a:solidFill>
              <a:schemeClr val="tx1"/>
            </a:solidFill>
            <a:miter lim="800000"/>
            <a:headEnd/>
            <a:tailEnd/>
          </a:ln>
        </p:spPr>
        <p:txBody>
          <a:bodyPr wrap="none" anchor="ctr"/>
          <a:lstStyle/>
          <a:p>
            <a:endParaRPr lang="en-US"/>
          </a:p>
        </p:txBody>
      </p:sp>
      <p:sp>
        <p:nvSpPr>
          <p:cNvPr id="2073" name="Text Box 26"/>
          <p:cNvSpPr txBox="1">
            <a:spLocks noChangeArrowheads="1"/>
          </p:cNvSpPr>
          <p:nvPr/>
        </p:nvSpPr>
        <p:spPr bwMode="auto">
          <a:xfrm>
            <a:off x="1212933" y="3181350"/>
            <a:ext cx="1646361" cy="646331"/>
          </a:xfrm>
          <a:prstGeom prst="rect">
            <a:avLst/>
          </a:prstGeom>
          <a:noFill/>
          <a:ln w="25400" algn="ctr">
            <a:noFill/>
            <a:miter lim="800000"/>
            <a:headEnd/>
            <a:tailEnd/>
          </a:ln>
        </p:spPr>
        <p:txBody>
          <a:bodyPr wrap="square">
            <a:spAutoFit/>
          </a:bodyPr>
          <a:lstStyle/>
          <a:p>
            <a:pPr algn="ctr"/>
            <a:r>
              <a:rPr lang="en-US" sz="1200" b="0" dirty="0"/>
              <a:t>219 </a:t>
            </a:r>
            <a:r>
              <a:rPr lang="en-US" sz="1200" b="0" dirty="0" err="1"/>
              <a:t>Bn</a:t>
            </a:r>
            <a:r>
              <a:rPr lang="en-US" sz="1200" b="0" dirty="0"/>
              <a:t> </a:t>
            </a:r>
            <a:r>
              <a:rPr lang="en-US" sz="1200" b="0" dirty="0" smtClean="0"/>
              <a:t>lbs</a:t>
            </a:r>
          </a:p>
          <a:p>
            <a:pPr algn="ctr"/>
            <a:r>
              <a:rPr lang="en-US" sz="1200" b="0" dirty="0" smtClean="0"/>
              <a:t>(2.4% by wt of</a:t>
            </a:r>
            <a:br>
              <a:rPr lang="en-US" sz="1200" b="0" dirty="0" smtClean="0"/>
            </a:br>
            <a:r>
              <a:rPr lang="en-US" sz="1200" b="0" dirty="0" smtClean="0"/>
              <a:t>global oil scale)</a:t>
            </a:r>
            <a:endParaRPr lang="en-US" sz="1200" b="0" dirty="0"/>
          </a:p>
        </p:txBody>
      </p:sp>
      <p:sp>
        <p:nvSpPr>
          <p:cNvPr id="2074" name="Text Box 27"/>
          <p:cNvSpPr txBox="1">
            <a:spLocks noChangeArrowheads="1"/>
          </p:cNvSpPr>
          <p:nvPr/>
        </p:nvSpPr>
        <p:spPr bwMode="auto">
          <a:xfrm>
            <a:off x="1400466" y="4057650"/>
            <a:ext cx="1188147" cy="646331"/>
          </a:xfrm>
          <a:prstGeom prst="rect">
            <a:avLst/>
          </a:prstGeom>
          <a:noFill/>
          <a:ln w="25400" algn="ctr">
            <a:noFill/>
            <a:miter lim="800000"/>
            <a:headEnd/>
            <a:tailEnd/>
          </a:ln>
        </p:spPr>
        <p:txBody>
          <a:bodyPr wrap="none">
            <a:spAutoFit/>
          </a:bodyPr>
          <a:lstStyle/>
          <a:p>
            <a:pPr algn="ctr"/>
            <a:r>
              <a:rPr lang="en-US" sz="1200" b="0" dirty="0"/>
              <a:t>138 </a:t>
            </a:r>
            <a:r>
              <a:rPr lang="en-US" sz="1200" b="0" dirty="0" err="1"/>
              <a:t>Bn</a:t>
            </a:r>
            <a:r>
              <a:rPr lang="en-US" sz="1200" b="0" dirty="0"/>
              <a:t> </a:t>
            </a:r>
            <a:r>
              <a:rPr lang="en-US" sz="1200" b="0" dirty="0" smtClean="0"/>
              <a:t>lbs</a:t>
            </a:r>
          </a:p>
          <a:p>
            <a:pPr algn="ctr"/>
            <a:r>
              <a:rPr lang="en-US" sz="1200" b="0" dirty="0" smtClean="0"/>
              <a:t>(1.5% by wt of oil)</a:t>
            </a:r>
          </a:p>
          <a:p>
            <a:pPr algn="ctr"/>
            <a:endParaRPr lang="en-US" sz="1200" b="0" dirty="0"/>
          </a:p>
        </p:txBody>
      </p:sp>
      <p:sp>
        <p:nvSpPr>
          <p:cNvPr id="2075" name="Text Box 28"/>
          <p:cNvSpPr txBox="1">
            <a:spLocks noChangeArrowheads="1"/>
          </p:cNvSpPr>
          <p:nvPr/>
        </p:nvSpPr>
        <p:spPr bwMode="auto">
          <a:xfrm>
            <a:off x="1641320" y="4962525"/>
            <a:ext cx="706437" cy="274638"/>
          </a:xfrm>
          <a:prstGeom prst="rect">
            <a:avLst/>
          </a:prstGeom>
          <a:noFill/>
          <a:ln w="25400" algn="ctr">
            <a:noFill/>
            <a:miter lim="800000"/>
            <a:headEnd/>
            <a:tailEnd/>
          </a:ln>
        </p:spPr>
        <p:txBody>
          <a:bodyPr wrap="none">
            <a:spAutoFit/>
          </a:bodyPr>
          <a:lstStyle/>
          <a:p>
            <a:pPr algn="ctr"/>
            <a:r>
              <a:rPr lang="en-US" sz="1200" b="0"/>
              <a:t>20 Bn lbs</a:t>
            </a:r>
          </a:p>
        </p:txBody>
      </p:sp>
      <p:sp>
        <p:nvSpPr>
          <p:cNvPr id="2076" name="Text Box 29"/>
          <p:cNvSpPr txBox="1">
            <a:spLocks noChangeArrowheads="1"/>
          </p:cNvSpPr>
          <p:nvPr/>
        </p:nvSpPr>
        <p:spPr bwMode="auto">
          <a:xfrm>
            <a:off x="1538288" y="5838825"/>
            <a:ext cx="706437" cy="274638"/>
          </a:xfrm>
          <a:prstGeom prst="rect">
            <a:avLst/>
          </a:prstGeom>
          <a:noFill/>
          <a:ln w="25400" algn="ctr">
            <a:noFill/>
            <a:miter lim="800000"/>
            <a:headEnd/>
            <a:tailEnd/>
          </a:ln>
        </p:spPr>
        <p:txBody>
          <a:bodyPr wrap="none">
            <a:spAutoFit/>
          </a:bodyPr>
          <a:lstStyle/>
          <a:p>
            <a:pPr algn="ctr"/>
            <a:r>
              <a:rPr lang="en-US" sz="1200" b="0"/>
              <a:t>77 Bn lbs</a:t>
            </a:r>
          </a:p>
        </p:txBody>
      </p:sp>
      <p:sp>
        <p:nvSpPr>
          <p:cNvPr id="2077" name="Text Box 30"/>
          <p:cNvSpPr txBox="1">
            <a:spLocks noChangeArrowheads="1"/>
          </p:cNvSpPr>
          <p:nvPr/>
        </p:nvSpPr>
        <p:spPr bwMode="auto">
          <a:xfrm>
            <a:off x="2260600" y="2259013"/>
            <a:ext cx="184150" cy="336550"/>
          </a:xfrm>
          <a:prstGeom prst="rect">
            <a:avLst/>
          </a:prstGeom>
          <a:noFill/>
          <a:ln w="25400" algn="ctr">
            <a:noFill/>
            <a:miter lim="800000"/>
            <a:headEnd/>
            <a:tailEnd/>
          </a:ln>
        </p:spPr>
        <p:txBody>
          <a:bodyPr wrap="none">
            <a:spAutoFit/>
          </a:bodyPr>
          <a:lstStyle/>
          <a:p>
            <a:pPr algn="ctr"/>
            <a:endParaRPr lang="en-US" sz="1600"/>
          </a:p>
        </p:txBody>
      </p:sp>
      <p:sp>
        <p:nvSpPr>
          <p:cNvPr id="2078" name="Text Box 31"/>
          <p:cNvSpPr txBox="1">
            <a:spLocks noChangeArrowheads="1"/>
          </p:cNvSpPr>
          <p:nvPr/>
        </p:nvSpPr>
        <p:spPr bwMode="auto">
          <a:xfrm>
            <a:off x="896938" y="2581275"/>
            <a:ext cx="776287" cy="274638"/>
          </a:xfrm>
          <a:prstGeom prst="rect">
            <a:avLst/>
          </a:prstGeom>
          <a:noFill/>
          <a:ln w="25400" algn="ctr">
            <a:noFill/>
            <a:miter lim="800000"/>
            <a:headEnd/>
            <a:tailEnd/>
          </a:ln>
        </p:spPr>
        <p:txBody>
          <a:bodyPr wrap="none">
            <a:spAutoFit/>
          </a:bodyPr>
          <a:lstStyle/>
          <a:p>
            <a:pPr algn="ctr"/>
            <a:r>
              <a:rPr lang="en-US" sz="1200" b="0"/>
              <a:t>190 Bn lbs</a:t>
            </a:r>
          </a:p>
        </p:txBody>
      </p:sp>
      <p:sp>
        <p:nvSpPr>
          <p:cNvPr id="2079" name="Text Box 32"/>
          <p:cNvSpPr txBox="1">
            <a:spLocks noChangeArrowheads="1"/>
          </p:cNvSpPr>
          <p:nvPr/>
        </p:nvSpPr>
        <p:spPr bwMode="auto">
          <a:xfrm>
            <a:off x="1735138" y="2581275"/>
            <a:ext cx="1189037" cy="274638"/>
          </a:xfrm>
          <a:prstGeom prst="rect">
            <a:avLst/>
          </a:prstGeom>
          <a:noFill/>
          <a:ln w="25400" algn="ctr">
            <a:noFill/>
            <a:miter lim="800000"/>
            <a:headEnd/>
            <a:tailEnd/>
          </a:ln>
        </p:spPr>
        <p:txBody>
          <a:bodyPr wrap="none">
            <a:spAutoFit/>
          </a:bodyPr>
          <a:lstStyle/>
          <a:p>
            <a:pPr algn="ctr"/>
            <a:r>
              <a:rPr lang="en-US" sz="1200" b="0"/>
              <a:t>1.1 kWh per lb Cl</a:t>
            </a:r>
            <a:r>
              <a:rPr lang="en-US" sz="1200" b="0" baseline="-25000"/>
              <a:t>2</a:t>
            </a:r>
            <a:endParaRPr lang="en-US" sz="1200" b="0"/>
          </a:p>
        </p:txBody>
      </p:sp>
      <p:sp>
        <p:nvSpPr>
          <p:cNvPr id="2080" name="Text Box 33"/>
          <p:cNvSpPr txBox="1">
            <a:spLocks noChangeArrowheads="1"/>
          </p:cNvSpPr>
          <p:nvPr/>
        </p:nvSpPr>
        <p:spPr bwMode="auto">
          <a:xfrm>
            <a:off x="3090863" y="1309688"/>
            <a:ext cx="3729037" cy="1138237"/>
          </a:xfrm>
          <a:prstGeom prst="rect">
            <a:avLst/>
          </a:prstGeom>
          <a:noFill/>
          <a:ln w="19050" algn="ctr">
            <a:noFill/>
            <a:miter lim="800000"/>
            <a:headEnd/>
            <a:tailEnd/>
          </a:ln>
        </p:spPr>
        <p:txBody>
          <a:bodyPr wrap="none">
            <a:spAutoFit/>
          </a:bodyPr>
          <a:lstStyle/>
          <a:p>
            <a:pPr algn="ctr"/>
            <a:r>
              <a:rPr lang="en-US" sz="2800" i="1"/>
              <a:t>Global Chemical Industry</a:t>
            </a:r>
          </a:p>
          <a:p>
            <a:pPr algn="ctr"/>
            <a:r>
              <a:rPr lang="en-US" sz="2000" i="1"/>
              <a:t>&gt;95% of the world’s goods use </a:t>
            </a:r>
          </a:p>
          <a:p>
            <a:pPr algn="ctr"/>
            <a:r>
              <a:rPr lang="en-US" sz="2000" i="1"/>
              <a:t>chemistry as a building block</a:t>
            </a:r>
          </a:p>
        </p:txBody>
      </p:sp>
      <p:sp>
        <p:nvSpPr>
          <p:cNvPr id="2081" name="Text Box 34"/>
          <p:cNvSpPr txBox="1">
            <a:spLocks noChangeArrowheads="1"/>
          </p:cNvSpPr>
          <p:nvPr/>
        </p:nvSpPr>
        <p:spPr bwMode="auto">
          <a:xfrm>
            <a:off x="2694481" y="5695950"/>
            <a:ext cx="4218399" cy="246221"/>
          </a:xfrm>
          <a:prstGeom prst="rect">
            <a:avLst/>
          </a:prstGeom>
          <a:noFill/>
          <a:ln w="9525" algn="ctr">
            <a:noFill/>
            <a:miter lim="800000"/>
            <a:headEnd/>
            <a:tailEnd/>
          </a:ln>
        </p:spPr>
        <p:txBody>
          <a:bodyPr wrap="none" lIns="0" tIns="0" rIns="0" bIns="0">
            <a:spAutoFit/>
          </a:bodyPr>
          <a:lstStyle/>
          <a:p>
            <a:r>
              <a:rPr lang="en-US" sz="1600" b="0" dirty="0"/>
              <a:t>[Global Oil Consumption ~ </a:t>
            </a:r>
            <a:r>
              <a:rPr lang="en-US" sz="1600" b="0" dirty="0" smtClean="0"/>
              <a:t>9 x 10</a:t>
            </a:r>
            <a:r>
              <a:rPr lang="en-US" sz="1600" b="0" baseline="30000" dirty="0" smtClean="0"/>
              <a:t>12</a:t>
            </a:r>
            <a:r>
              <a:rPr lang="en-US" sz="1600" b="0" dirty="0" smtClean="0"/>
              <a:t> lbs/yr – US EIA 2011]</a:t>
            </a:r>
            <a:endParaRPr lang="en-US" sz="1600" b="0" dirty="0"/>
          </a:p>
        </p:txBody>
      </p:sp>
      <p:grpSp>
        <p:nvGrpSpPr>
          <p:cNvPr id="36" name="Group 4"/>
          <p:cNvGrpSpPr>
            <a:grpSpLocks/>
          </p:cNvGrpSpPr>
          <p:nvPr/>
        </p:nvGrpSpPr>
        <p:grpSpPr bwMode="auto">
          <a:xfrm>
            <a:off x="615950" y="6137275"/>
            <a:ext cx="7834313" cy="498475"/>
            <a:chOff x="388" y="3740"/>
            <a:chExt cx="4935" cy="314"/>
          </a:xfrm>
        </p:grpSpPr>
        <p:sp>
          <p:nvSpPr>
            <p:cNvPr id="37" name="Text Box 5"/>
            <p:cNvSpPr txBox="1">
              <a:spLocks noChangeArrowheads="1"/>
            </p:cNvSpPr>
            <p:nvPr/>
          </p:nvSpPr>
          <p:spPr bwMode="auto">
            <a:xfrm>
              <a:off x="388" y="3775"/>
              <a:ext cx="4904" cy="279"/>
            </a:xfrm>
            <a:prstGeom prst="rect">
              <a:avLst/>
            </a:prstGeom>
            <a:solidFill>
              <a:srgbClr val="000000"/>
            </a:solidFill>
            <a:ln w="9525">
              <a:noFill/>
              <a:miter lim="800000"/>
              <a:headEnd/>
              <a:tailEnd/>
            </a:ln>
          </p:spPr>
          <p:txBody>
            <a:bodyPr lIns="91432" tIns="45716" rIns="91432" bIns="45716">
              <a:spAutoFit/>
            </a:bodyPr>
            <a:lstStyle/>
            <a:p>
              <a:pPr algn="ctr">
                <a:spcBef>
                  <a:spcPct val="50000"/>
                </a:spcBef>
              </a:pPr>
              <a:r>
                <a:rPr lang="en-US" sz="2300">
                  <a:cs typeface="Arial" pitchFamily="34" charset="0"/>
                </a:rPr>
                <a:t>The chemical industry uses 40 Quads (8% of world consumption)</a:t>
              </a:r>
            </a:p>
          </p:txBody>
        </p:sp>
        <p:sp>
          <p:nvSpPr>
            <p:cNvPr id="38" name="Text Box 6"/>
            <p:cNvSpPr txBox="1">
              <a:spLocks noChangeArrowheads="1"/>
            </p:cNvSpPr>
            <p:nvPr/>
          </p:nvSpPr>
          <p:spPr bwMode="auto">
            <a:xfrm>
              <a:off x="419" y="3740"/>
              <a:ext cx="4904" cy="285"/>
            </a:xfrm>
            <a:prstGeom prst="rect">
              <a:avLst/>
            </a:prstGeom>
            <a:solidFill>
              <a:srgbClr val="EAEAEA"/>
            </a:solidFill>
            <a:ln w="9525">
              <a:solidFill>
                <a:schemeClr val="tx1"/>
              </a:solidFill>
              <a:miter lim="800000"/>
              <a:headEnd/>
              <a:tailEnd/>
            </a:ln>
          </p:spPr>
          <p:txBody>
            <a:bodyPr lIns="91432" tIns="45716" rIns="91432" bIns="45716">
              <a:spAutoFit/>
            </a:bodyPr>
            <a:lstStyle/>
            <a:p>
              <a:pPr algn="ctr">
                <a:spcBef>
                  <a:spcPct val="50000"/>
                </a:spcBef>
              </a:pPr>
              <a:r>
                <a:rPr lang="en-US" sz="2300" b="0" dirty="0">
                  <a:cs typeface="Arial" pitchFamily="34" charset="0"/>
                </a:rPr>
                <a:t>The chemical industry uses</a:t>
              </a:r>
              <a:r>
                <a:rPr lang="en-US" sz="2300" dirty="0">
                  <a:cs typeface="Arial" pitchFamily="34" charset="0"/>
                </a:rPr>
                <a:t> </a:t>
              </a:r>
              <a:r>
                <a:rPr lang="en-US" sz="2300" dirty="0">
                  <a:latin typeface="Arial Black" pitchFamily="34" charset="0"/>
                  <a:cs typeface="Arial" pitchFamily="34" charset="0"/>
                </a:rPr>
                <a:t>38 EJ</a:t>
              </a:r>
              <a:r>
                <a:rPr lang="en-US" sz="2300" dirty="0">
                  <a:cs typeface="Arial" pitchFamily="34" charset="0"/>
                </a:rPr>
                <a:t> </a:t>
              </a:r>
              <a:r>
                <a:rPr lang="en-US" sz="2300" b="0" dirty="0">
                  <a:cs typeface="Arial" pitchFamily="34" charset="0"/>
                </a:rPr>
                <a:t>(8% of world </a:t>
              </a:r>
              <a:r>
                <a:rPr lang="en-US" sz="2300" b="0" dirty="0" smtClean="0">
                  <a:cs typeface="Arial" pitchFamily="34" charset="0"/>
                </a:rPr>
                <a:t>energy consumption</a:t>
              </a:r>
              <a:r>
                <a:rPr lang="en-US" sz="2300" b="0" dirty="0">
                  <a:cs typeface="Arial" pitchFamily="34" charset="0"/>
                </a:rPr>
                <a:t>)</a:t>
              </a:r>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173038" y="112713"/>
            <a:ext cx="7485062" cy="565150"/>
          </a:xfrm>
        </p:spPr>
        <p:txBody>
          <a:bodyPr/>
          <a:lstStyle/>
          <a:p>
            <a:r>
              <a:rPr lang="en-US" sz="2000" dirty="0" smtClean="0"/>
              <a:t>Where Do Most Chemicals &amp; Plastics Come From?</a:t>
            </a:r>
          </a:p>
        </p:txBody>
      </p:sp>
      <p:sp>
        <p:nvSpPr>
          <p:cNvPr id="75779" name="Content Placeholder 2"/>
          <p:cNvSpPr>
            <a:spLocks noGrp="1"/>
          </p:cNvSpPr>
          <p:nvPr>
            <p:ph idx="1"/>
          </p:nvPr>
        </p:nvSpPr>
        <p:spPr>
          <a:xfrm>
            <a:off x="457200" y="4826000"/>
            <a:ext cx="3873500" cy="609600"/>
          </a:xfrm>
        </p:spPr>
        <p:txBody>
          <a:bodyPr/>
          <a:lstStyle/>
          <a:p>
            <a:pPr algn="ctr">
              <a:buFont typeface="Wingdings" pitchFamily="2" charset="2"/>
              <a:buNone/>
            </a:pPr>
            <a:r>
              <a:rPr lang="en-US" dirty="0" err="1" smtClean="0"/>
              <a:t>Naptha</a:t>
            </a:r>
            <a:endParaRPr lang="en-US" dirty="0" smtClean="0"/>
          </a:p>
          <a:p>
            <a:pPr algn="ctr">
              <a:buFont typeface="Wingdings" pitchFamily="2" charset="2"/>
              <a:buNone/>
            </a:pPr>
            <a:r>
              <a:rPr lang="en-US" sz="2000" dirty="0" smtClean="0"/>
              <a:t>5-6 C atoms: poor choice for gasoline</a:t>
            </a:r>
          </a:p>
        </p:txBody>
      </p:sp>
      <p:sp>
        <p:nvSpPr>
          <p:cNvPr id="75780" name="Slide Number Placeholder 3"/>
          <p:cNvSpPr>
            <a:spLocks noGrp="1"/>
          </p:cNvSpPr>
          <p:nvPr>
            <p:ph type="sldNum" sz="quarter" idx="10"/>
          </p:nvPr>
        </p:nvSpPr>
        <p:spPr>
          <a:noFill/>
        </p:spPr>
        <p:txBody>
          <a:bodyPr/>
          <a:lstStyle/>
          <a:p>
            <a:r>
              <a:rPr lang="en-GB" smtClean="0"/>
              <a:t>Slide  </a:t>
            </a:r>
            <a:fld id="{F52AAFBD-4DC6-49FE-9F31-86E8F0D07E60}" type="slidenum">
              <a:rPr lang="en-GB" smtClean="0"/>
              <a:pPr/>
              <a:t>4</a:t>
            </a:fld>
            <a:endParaRPr lang="en-GB" smtClean="0"/>
          </a:p>
        </p:txBody>
      </p:sp>
      <p:pic>
        <p:nvPicPr>
          <p:cNvPr id="75781" name="Picture 2" descr="http://www.thecrosshairstrader.com/wp-content/uploads/2009/02/oil-barrel.bmp"/>
          <p:cNvPicPr>
            <a:picLocks noChangeAspect="1" noChangeArrowheads="1"/>
          </p:cNvPicPr>
          <p:nvPr/>
        </p:nvPicPr>
        <p:blipFill>
          <a:blip r:embed="rId2" cstate="print"/>
          <a:srcRect/>
          <a:stretch>
            <a:fillRect/>
          </a:stretch>
        </p:blipFill>
        <p:spPr bwMode="auto">
          <a:xfrm>
            <a:off x="365125" y="1655763"/>
            <a:ext cx="3810000" cy="3190875"/>
          </a:xfrm>
          <a:prstGeom prst="rect">
            <a:avLst/>
          </a:prstGeom>
          <a:noFill/>
          <a:ln w="9525">
            <a:noFill/>
            <a:miter lim="800000"/>
            <a:headEnd/>
            <a:tailEnd/>
          </a:ln>
        </p:spPr>
      </p:pic>
      <p:pic>
        <p:nvPicPr>
          <p:cNvPr id="75782" name="Picture 4" descr="http://www.heatingoil.com/wp-content/uploads/2011/05/oil-gas8.jpg"/>
          <p:cNvPicPr>
            <a:picLocks noChangeAspect="1" noChangeArrowheads="1"/>
          </p:cNvPicPr>
          <p:nvPr/>
        </p:nvPicPr>
        <p:blipFill>
          <a:blip r:embed="rId3" cstate="print"/>
          <a:srcRect/>
          <a:stretch>
            <a:fillRect/>
          </a:stretch>
        </p:blipFill>
        <p:spPr bwMode="auto">
          <a:xfrm>
            <a:off x="4757738" y="1833563"/>
            <a:ext cx="4148137" cy="2662237"/>
          </a:xfrm>
          <a:prstGeom prst="rect">
            <a:avLst/>
          </a:prstGeom>
          <a:noFill/>
          <a:ln w="9525">
            <a:noFill/>
            <a:miter lim="800000"/>
            <a:headEnd/>
            <a:tailEnd/>
          </a:ln>
        </p:spPr>
      </p:pic>
      <p:sp>
        <p:nvSpPr>
          <p:cNvPr id="7" name="Content Placeholder 2"/>
          <p:cNvSpPr txBox="1">
            <a:spLocks/>
          </p:cNvSpPr>
          <p:nvPr/>
        </p:nvSpPr>
        <p:spPr bwMode="auto">
          <a:xfrm>
            <a:off x="5216525" y="4787900"/>
            <a:ext cx="3038475" cy="609600"/>
          </a:xfrm>
          <a:prstGeom prst="rect">
            <a:avLst/>
          </a:prstGeom>
          <a:noFill/>
          <a:ln w="9525">
            <a:noFill/>
            <a:miter lim="800000"/>
            <a:headEnd/>
            <a:tailEnd/>
          </a:ln>
          <a:effectLst/>
        </p:spPr>
        <p:txBody>
          <a:bodyPr/>
          <a:lstStyle/>
          <a:p>
            <a:pPr marL="342900" indent="-342900" algn="ctr" eaLnBrk="0" hangingPunct="0">
              <a:spcBef>
                <a:spcPct val="20000"/>
              </a:spcBef>
              <a:buClr>
                <a:srgbClr val="292929"/>
              </a:buClr>
              <a:defRPr/>
            </a:pPr>
            <a:r>
              <a:rPr lang="en-US" sz="2600" b="0" kern="0" dirty="0">
                <a:latin typeface="+mn-lt"/>
              </a:rPr>
              <a:t>Ethane</a:t>
            </a:r>
          </a:p>
          <a:p>
            <a:pPr marL="342900" indent="-342900" algn="ctr" eaLnBrk="0" hangingPunct="0">
              <a:spcBef>
                <a:spcPct val="20000"/>
              </a:spcBef>
              <a:buClr>
                <a:srgbClr val="292929"/>
              </a:buClr>
              <a:defRPr/>
            </a:pPr>
            <a:r>
              <a:rPr lang="en-US" sz="2000" b="0" kern="0" dirty="0">
                <a:latin typeface="+mn-lt"/>
              </a:rPr>
              <a:t>C</a:t>
            </a:r>
            <a:r>
              <a:rPr lang="en-US" sz="2000" b="0" kern="0" baseline="-25000" dirty="0">
                <a:latin typeface="+mn-lt"/>
              </a:rPr>
              <a:t>2</a:t>
            </a:r>
            <a:r>
              <a:rPr lang="en-US" sz="2000" b="0" kern="0" dirty="0">
                <a:latin typeface="+mn-lt"/>
              </a:rPr>
              <a:t>H</a:t>
            </a:r>
            <a:r>
              <a:rPr lang="en-US" sz="2000" b="0" kern="0" baseline="-25000" dirty="0">
                <a:latin typeface="+mn-lt"/>
              </a:rPr>
              <a:t>6</a:t>
            </a:r>
            <a:r>
              <a:rPr lang="en-US" sz="2000" b="0" kern="0" dirty="0">
                <a:latin typeface="+mn-lt"/>
              </a:rPr>
              <a:t>: 1-6% of natural gas </a:t>
            </a:r>
          </a:p>
        </p:txBody>
      </p:sp>
      <p:sp>
        <p:nvSpPr>
          <p:cNvPr id="8" name="Content Placeholder 2"/>
          <p:cNvSpPr txBox="1">
            <a:spLocks/>
          </p:cNvSpPr>
          <p:nvPr/>
        </p:nvSpPr>
        <p:spPr bwMode="auto">
          <a:xfrm>
            <a:off x="355600" y="1282700"/>
            <a:ext cx="8407400" cy="533400"/>
          </a:xfrm>
          <a:prstGeom prst="rect">
            <a:avLst/>
          </a:prstGeom>
          <a:noFill/>
          <a:ln w="9525">
            <a:noFill/>
            <a:miter lim="800000"/>
            <a:headEnd/>
            <a:tailEnd/>
          </a:ln>
          <a:effectLst/>
        </p:spPr>
        <p:txBody>
          <a:bodyPr/>
          <a:lstStyle/>
          <a:p>
            <a:pPr marL="342900" indent="-342900" eaLnBrk="0" hangingPunct="0">
              <a:spcBef>
                <a:spcPct val="20000"/>
              </a:spcBef>
              <a:buClr>
                <a:srgbClr val="292929"/>
              </a:buClr>
              <a:defRPr/>
            </a:pPr>
            <a:r>
              <a:rPr lang="en-US" sz="2000" b="0" u="sng" kern="0" dirty="0">
                <a:latin typeface="+mn-lt"/>
              </a:rPr>
              <a:t>By-products</a:t>
            </a:r>
            <a:r>
              <a:rPr lang="en-US" sz="2000" b="0" kern="0" dirty="0">
                <a:latin typeface="+mn-lt"/>
              </a:rPr>
              <a:t> of the energy business are the major chemical </a:t>
            </a:r>
            <a:r>
              <a:rPr lang="en-US" sz="2000" b="0" kern="0" dirty="0" err="1">
                <a:latin typeface="+mn-lt"/>
              </a:rPr>
              <a:t>feedstocks</a:t>
            </a:r>
            <a:endParaRPr lang="en-US" sz="2000" b="0" kern="0" dirty="0">
              <a:latin typeface="+mn-l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1524001" y="381002"/>
            <a:ext cx="6021917" cy="581918"/>
          </a:xfrm>
          <a:prstGeom prst="rect">
            <a:avLst/>
          </a:prstGeom>
          <a:noFill/>
          <a:ln w="12700">
            <a:noFill/>
            <a:miter lim="800000"/>
            <a:headEnd/>
            <a:tailEnd/>
          </a:ln>
          <a:effectLst/>
        </p:spPr>
        <p:txBody>
          <a:bodyPr wrap="none" lIns="91408" tIns="45704" rIns="91408" bIns="45704">
            <a:spAutoFit/>
          </a:bodyPr>
          <a:lstStyle/>
          <a:p>
            <a:pPr>
              <a:defRPr/>
            </a:pPr>
            <a:r>
              <a:rPr lang="en-US" sz="3200" dirty="0">
                <a:solidFill>
                  <a:srgbClr val="000000"/>
                </a:solidFill>
                <a:effectLst>
                  <a:outerShdw blurRad="38100" dist="38100" dir="2700000" algn="tl">
                    <a:srgbClr val="C0C0C0"/>
                  </a:outerShdw>
                </a:effectLst>
                <a:latin typeface="Tahoma" pitchFamily="34" charset="0"/>
              </a:rPr>
              <a:t>Texas Operations - Freeport</a:t>
            </a:r>
          </a:p>
        </p:txBody>
      </p:sp>
      <p:pic>
        <p:nvPicPr>
          <p:cNvPr id="284675" name="Picture 5" descr="Overall Sites"/>
          <p:cNvPicPr>
            <a:picLocks noChangeAspect="1" noChangeArrowheads="1"/>
          </p:cNvPicPr>
          <p:nvPr/>
        </p:nvPicPr>
        <p:blipFill>
          <a:blip r:embed="rId2" cstate="print"/>
          <a:srcRect/>
          <a:stretch>
            <a:fillRect/>
          </a:stretch>
        </p:blipFill>
        <p:spPr bwMode="auto">
          <a:xfrm>
            <a:off x="456597" y="991195"/>
            <a:ext cx="8306405" cy="5310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4"/>
          <p:cNvSpPr>
            <a:spLocks noGrp="1" noChangeArrowheads="1"/>
          </p:cNvSpPr>
          <p:nvPr>
            <p:ph type="body" idx="1"/>
          </p:nvPr>
        </p:nvSpPr>
        <p:spPr>
          <a:xfrm>
            <a:off x="381002" y="1294805"/>
            <a:ext cx="8457595" cy="5030391"/>
          </a:xfrm>
        </p:spPr>
        <p:txBody>
          <a:bodyPr/>
          <a:lstStyle/>
          <a:p>
            <a:pPr eaLnBrk="1" hangingPunct="1">
              <a:lnSpc>
                <a:spcPct val="80000"/>
              </a:lnSpc>
            </a:pPr>
            <a:r>
              <a:rPr lang="en-US" sz="2400" b="1" dirty="0" smtClean="0"/>
              <a:t>Worlds Largest chemical complex</a:t>
            </a:r>
            <a:endParaRPr lang="en-US" sz="1000" b="1" dirty="0" smtClean="0"/>
          </a:p>
          <a:p>
            <a:pPr eaLnBrk="1" hangingPunct="1">
              <a:lnSpc>
                <a:spcPct val="80000"/>
              </a:lnSpc>
            </a:pPr>
            <a:endParaRPr lang="en-US" sz="2400" b="1" dirty="0" smtClean="0"/>
          </a:p>
          <a:p>
            <a:pPr eaLnBrk="1" hangingPunct="1">
              <a:lnSpc>
                <a:spcPct val="80000"/>
              </a:lnSpc>
            </a:pPr>
            <a:r>
              <a:rPr lang="en-US" sz="2400" b="1" dirty="0" smtClean="0"/>
              <a:t>Comprised of 4 major facilities around Freeport, Texas covering 20 sq miles </a:t>
            </a:r>
            <a:endParaRPr lang="en-US" sz="1000" dirty="0" smtClean="0"/>
          </a:p>
          <a:p>
            <a:pPr lvl="1" eaLnBrk="1" hangingPunct="1">
              <a:lnSpc>
                <a:spcPct val="80000"/>
              </a:lnSpc>
            </a:pPr>
            <a:r>
              <a:rPr lang="en-US" sz="1800" b="1" dirty="0" smtClean="0"/>
              <a:t>Waterways &amp; pipe corridors covering 3,200 acres (1300 hectares)</a:t>
            </a:r>
          </a:p>
          <a:p>
            <a:pPr eaLnBrk="1" hangingPunct="1">
              <a:lnSpc>
                <a:spcPct val="80000"/>
              </a:lnSpc>
            </a:pPr>
            <a:endParaRPr lang="en-US" sz="900" b="1" dirty="0" smtClean="0"/>
          </a:p>
          <a:p>
            <a:pPr lvl="1" eaLnBrk="1" hangingPunct="1">
              <a:lnSpc>
                <a:spcPct val="80000"/>
              </a:lnSpc>
            </a:pPr>
            <a:r>
              <a:rPr lang="en-US" sz="1800" b="1" dirty="0" smtClean="0"/>
              <a:t>4,700 acres used for reservoir operations (1900 hectares)</a:t>
            </a:r>
          </a:p>
          <a:p>
            <a:pPr eaLnBrk="1" hangingPunct="1">
              <a:lnSpc>
                <a:spcPct val="80000"/>
              </a:lnSpc>
            </a:pPr>
            <a:endParaRPr lang="en-US" sz="900" b="1" dirty="0" smtClean="0"/>
          </a:p>
          <a:p>
            <a:pPr lvl="1" eaLnBrk="1" hangingPunct="1">
              <a:lnSpc>
                <a:spcPct val="80000"/>
              </a:lnSpc>
            </a:pPr>
            <a:r>
              <a:rPr lang="en-US" sz="1800" b="1" dirty="0" smtClean="0"/>
              <a:t>9,500 acres used for grazing, non-production (3800 hectares)</a:t>
            </a:r>
            <a:endParaRPr lang="en-US" sz="1000" b="1" dirty="0" smtClean="0"/>
          </a:p>
          <a:p>
            <a:pPr eaLnBrk="1" hangingPunct="1">
              <a:lnSpc>
                <a:spcPct val="80000"/>
              </a:lnSpc>
            </a:pPr>
            <a:endParaRPr lang="en-US" sz="2400" b="1" dirty="0" smtClean="0"/>
          </a:p>
          <a:p>
            <a:pPr eaLnBrk="1" hangingPunct="1">
              <a:lnSpc>
                <a:spcPct val="80000"/>
              </a:lnSpc>
            </a:pPr>
            <a:r>
              <a:rPr lang="en-US" sz="2400" b="1" dirty="0" smtClean="0"/>
              <a:t>67 production plants serving all Dow business portfolios</a:t>
            </a:r>
            <a:endParaRPr lang="en-US" sz="1000" b="1" dirty="0" smtClean="0"/>
          </a:p>
          <a:p>
            <a:pPr eaLnBrk="1" hangingPunct="1">
              <a:lnSpc>
                <a:spcPct val="80000"/>
              </a:lnSpc>
            </a:pPr>
            <a:endParaRPr lang="en-US" sz="2400" b="1" dirty="0" smtClean="0"/>
          </a:p>
          <a:p>
            <a:pPr eaLnBrk="1" hangingPunct="1">
              <a:lnSpc>
                <a:spcPct val="80000"/>
              </a:lnSpc>
            </a:pPr>
            <a:r>
              <a:rPr lang="en-US" sz="2400" b="1" dirty="0" smtClean="0"/>
              <a:t>8,500 Dow and contract/service employees</a:t>
            </a:r>
            <a:br>
              <a:rPr lang="en-US" sz="2400" b="1" dirty="0" smtClean="0"/>
            </a:br>
            <a:endParaRPr lang="en-US" sz="2400" b="1" dirty="0" smtClean="0"/>
          </a:p>
          <a:p>
            <a:pPr eaLnBrk="1" hangingPunct="1">
              <a:lnSpc>
                <a:spcPct val="80000"/>
              </a:lnSpc>
            </a:pPr>
            <a:r>
              <a:rPr lang="en-US" sz="2400" b="1" dirty="0" smtClean="0"/>
              <a:t>Dow globally has 6,500 employees in R&amp;D (mostly </a:t>
            </a:r>
            <a:r>
              <a:rPr lang="en-US" sz="2400" b="1" dirty="0" err="1" smtClean="0"/>
              <a:t>Ph.D’s</a:t>
            </a:r>
            <a:r>
              <a:rPr lang="en-US" sz="2400" b="1" dirty="0" smtClean="0"/>
              <a:t>)</a:t>
            </a:r>
            <a:endParaRPr lang="en-US" sz="2400" dirty="0" smtClean="0"/>
          </a:p>
          <a:p>
            <a:pPr eaLnBrk="1" hangingPunct="1">
              <a:lnSpc>
                <a:spcPct val="80000"/>
              </a:lnSpc>
              <a:buFontTx/>
              <a:buNone/>
            </a:pPr>
            <a:endParaRPr lang="en-US" sz="2400" dirty="0" smtClean="0"/>
          </a:p>
        </p:txBody>
      </p:sp>
      <p:sp>
        <p:nvSpPr>
          <p:cNvPr id="31749" name="Text Box 5"/>
          <p:cNvSpPr txBox="1">
            <a:spLocks noChangeArrowheads="1"/>
          </p:cNvSpPr>
          <p:nvPr/>
        </p:nvSpPr>
        <p:spPr bwMode="auto">
          <a:xfrm>
            <a:off x="272144" y="456903"/>
            <a:ext cx="8566452" cy="708422"/>
          </a:xfrm>
          <a:prstGeom prst="rect">
            <a:avLst/>
          </a:prstGeom>
          <a:noFill/>
          <a:ln w="12700">
            <a:noFill/>
            <a:miter lim="800000"/>
            <a:headEnd/>
            <a:tailEnd/>
          </a:ln>
          <a:effectLst/>
        </p:spPr>
        <p:txBody>
          <a:bodyPr wrap="none" lIns="91408" tIns="45704" rIns="91408" bIns="45704">
            <a:spAutoFit/>
          </a:bodyPr>
          <a:lstStyle/>
          <a:p>
            <a:pPr>
              <a:defRPr/>
            </a:pPr>
            <a:r>
              <a:rPr lang="en-US" sz="4000" dirty="0">
                <a:solidFill>
                  <a:srgbClr val="000000"/>
                </a:solidFill>
                <a:effectLst>
                  <a:outerShdw blurRad="38100" dist="38100" dir="2700000" algn="tl">
                    <a:srgbClr val="C0C0C0"/>
                  </a:outerShdw>
                </a:effectLst>
                <a:latin typeface="Tahoma" pitchFamily="34" charset="0"/>
              </a:rPr>
              <a:t>Texas Operations - The Basics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body" idx="1"/>
          </p:nvPr>
        </p:nvSpPr>
        <p:spPr>
          <a:xfrm>
            <a:off x="456595" y="1294805"/>
            <a:ext cx="8534703" cy="5334000"/>
          </a:xfrm>
        </p:spPr>
        <p:txBody>
          <a:bodyPr/>
          <a:lstStyle/>
          <a:p>
            <a:pPr marL="342809" indent="-342809" eaLnBrk="1" hangingPunct="1">
              <a:lnSpc>
                <a:spcPct val="80000"/>
              </a:lnSpc>
              <a:defRPr/>
            </a:pPr>
            <a:r>
              <a:rPr lang="en-US" sz="2400" b="1" dirty="0" smtClean="0"/>
              <a:t>Produce 25 billion pounds of product </a:t>
            </a:r>
            <a:r>
              <a:rPr lang="en-US" sz="2000" b="1" dirty="0" smtClean="0">
                <a:effectLst>
                  <a:outerShdw blurRad="38100" dist="38100" dir="2700000" algn="tl">
                    <a:srgbClr val="C0C0C0"/>
                  </a:outerShdw>
                </a:effectLst>
              </a:rPr>
              <a:t>(11,500 metric tons)</a:t>
            </a:r>
            <a:r>
              <a:rPr lang="en-US" sz="2000" b="1" dirty="0" smtClean="0">
                <a:solidFill>
                  <a:srgbClr val="FF0000"/>
                </a:solidFill>
              </a:rPr>
              <a:t> </a:t>
            </a:r>
            <a:br>
              <a:rPr lang="en-US" sz="2000" b="1" dirty="0" smtClean="0">
                <a:solidFill>
                  <a:srgbClr val="FF0000"/>
                </a:solidFill>
              </a:rPr>
            </a:br>
            <a:endParaRPr lang="en-US" sz="1800" dirty="0" smtClean="0"/>
          </a:p>
          <a:p>
            <a:pPr marL="342809" indent="-342809" eaLnBrk="1" hangingPunct="1">
              <a:lnSpc>
                <a:spcPct val="80000"/>
              </a:lnSpc>
              <a:defRPr/>
            </a:pPr>
            <a:r>
              <a:rPr lang="en-US" sz="2400" b="1" dirty="0" smtClean="0"/>
              <a:t>Underground storage for hydrocarbons of 90+ million barrels</a:t>
            </a:r>
          </a:p>
          <a:p>
            <a:pPr marL="742751" lvl="1" indent="-285673" eaLnBrk="1" hangingPunct="1">
              <a:lnSpc>
                <a:spcPct val="80000"/>
              </a:lnSpc>
              <a:defRPr/>
            </a:pPr>
            <a:r>
              <a:rPr lang="en-US" sz="2000" b="1" dirty="0" smtClean="0"/>
              <a:t>Dow uses ~1M barrels of oil equivalent/day as feedstock</a:t>
            </a:r>
          </a:p>
          <a:p>
            <a:pPr marL="342809" indent="-342809" eaLnBrk="1" hangingPunct="1">
              <a:lnSpc>
                <a:spcPct val="80000"/>
              </a:lnSpc>
              <a:defRPr/>
            </a:pPr>
            <a:endParaRPr lang="en-US" sz="2400" b="1" dirty="0" smtClean="0"/>
          </a:p>
          <a:p>
            <a:pPr marL="342809" indent="-342809" eaLnBrk="1" hangingPunct="1">
              <a:lnSpc>
                <a:spcPct val="80000"/>
              </a:lnSpc>
              <a:defRPr/>
            </a:pPr>
            <a:r>
              <a:rPr lang="en-US" sz="2400" b="1" dirty="0" smtClean="0"/>
              <a:t>Generate 1300MW of power</a:t>
            </a:r>
          </a:p>
          <a:p>
            <a:pPr marL="742751" lvl="1" indent="-285673" eaLnBrk="1" hangingPunct="1">
              <a:lnSpc>
                <a:spcPct val="80000"/>
              </a:lnSpc>
              <a:defRPr/>
            </a:pPr>
            <a:r>
              <a:rPr lang="en-US" sz="1800" dirty="0" smtClean="0"/>
              <a:t>The amount used by 1.5 million homes – about the size of Houston daily</a:t>
            </a:r>
          </a:p>
          <a:p>
            <a:pPr marL="742751" lvl="1" indent="-285673" eaLnBrk="1" hangingPunct="1">
              <a:lnSpc>
                <a:spcPct val="80000"/>
              </a:lnSpc>
              <a:defRPr/>
            </a:pPr>
            <a:r>
              <a:rPr lang="en-US" sz="1800" dirty="0" smtClean="0"/>
              <a:t>Dow consumes as much electricity as Australia</a:t>
            </a:r>
          </a:p>
          <a:p>
            <a:pPr marL="342809" indent="-342809" eaLnBrk="1" hangingPunct="1">
              <a:lnSpc>
                <a:spcPct val="80000"/>
              </a:lnSpc>
              <a:defRPr/>
            </a:pPr>
            <a:endParaRPr lang="en-US" sz="2000" b="1" dirty="0" smtClean="0"/>
          </a:p>
          <a:p>
            <a:pPr marL="342809" indent="-342809" eaLnBrk="1" hangingPunct="1">
              <a:lnSpc>
                <a:spcPct val="80000"/>
              </a:lnSpc>
              <a:defRPr/>
            </a:pPr>
            <a:r>
              <a:rPr lang="en-US" sz="2400" b="1" dirty="0" smtClean="0"/>
              <a:t>65 Miles of Rail track with a  capacity for 2000 rail cars</a:t>
            </a:r>
          </a:p>
          <a:p>
            <a:pPr marL="742751" lvl="1" indent="-285673" eaLnBrk="1" hangingPunct="1">
              <a:lnSpc>
                <a:spcPct val="80000"/>
              </a:lnSpc>
              <a:defRPr/>
            </a:pPr>
            <a:r>
              <a:rPr lang="en-US" sz="1600" b="1" dirty="0" smtClean="0"/>
              <a:t>Equivalent to a Short Line Railroad – Dow US Rail Fleet is 16,000 railcars</a:t>
            </a:r>
          </a:p>
          <a:p>
            <a:pPr marL="342809" indent="-342809" eaLnBrk="1" hangingPunct="1">
              <a:lnSpc>
                <a:spcPct val="80000"/>
              </a:lnSpc>
              <a:defRPr/>
            </a:pPr>
            <a:endParaRPr lang="en-US" sz="2000" b="1" dirty="0" smtClean="0"/>
          </a:p>
          <a:p>
            <a:pPr marL="342809" indent="-342809" eaLnBrk="1" hangingPunct="1">
              <a:lnSpc>
                <a:spcPct val="80000"/>
              </a:lnSpc>
              <a:defRPr/>
            </a:pPr>
            <a:r>
              <a:rPr lang="en-US" sz="2400" b="1" dirty="0" smtClean="0"/>
              <a:t>Industrial water system (off Brazos River) supplies local municipalities and 6 additional industrial users</a:t>
            </a:r>
          </a:p>
          <a:p>
            <a:pPr marL="742751" lvl="1" indent="-285673" eaLnBrk="1" hangingPunct="1">
              <a:lnSpc>
                <a:spcPct val="80000"/>
              </a:lnSpc>
              <a:defRPr/>
            </a:pPr>
            <a:r>
              <a:rPr lang="en-US" sz="1600" b="1" dirty="0" smtClean="0"/>
              <a:t>1 million gallons/day of Potable Water production</a:t>
            </a:r>
          </a:p>
          <a:p>
            <a:pPr marL="742751" lvl="1" indent="-285673" eaLnBrk="1" hangingPunct="1">
              <a:lnSpc>
                <a:spcPct val="80000"/>
              </a:lnSpc>
              <a:defRPr/>
            </a:pPr>
            <a:r>
              <a:rPr lang="en-US" sz="1600" b="1" dirty="0" smtClean="0"/>
              <a:t>100,000 gallons/min of industrial water production</a:t>
            </a:r>
          </a:p>
        </p:txBody>
      </p:sp>
      <p:sp>
        <p:nvSpPr>
          <p:cNvPr id="33797" name="Text Box 5"/>
          <p:cNvSpPr txBox="1">
            <a:spLocks noChangeArrowheads="1"/>
          </p:cNvSpPr>
          <p:nvPr/>
        </p:nvSpPr>
        <p:spPr bwMode="auto">
          <a:xfrm>
            <a:off x="381002" y="381000"/>
            <a:ext cx="8566452" cy="708422"/>
          </a:xfrm>
          <a:prstGeom prst="rect">
            <a:avLst/>
          </a:prstGeom>
          <a:noFill/>
          <a:ln w="12700">
            <a:noFill/>
            <a:miter lim="800000"/>
            <a:headEnd/>
            <a:tailEnd/>
          </a:ln>
          <a:effectLst/>
        </p:spPr>
        <p:txBody>
          <a:bodyPr wrap="none" lIns="91408" tIns="45704" rIns="91408" bIns="45704">
            <a:spAutoFit/>
          </a:bodyPr>
          <a:lstStyle/>
          <a:p>
            <a:pPr>
              <a:defRPr/>
            </a:pPr>
            <a:r>
              <a:rPr lang="en-US" sz="4000" dirty="0">
                <a:solidFill>
                  <a:srgbClr val="000000"/>
                </a:solidFill>
                <a:effectLst>
                  <a:outerShdw blurRad="38100" dist="38100" dir="2700000" algn="tl">
                    <a:srgbClr val="C0C0C0"/>
                  </a:outerShdw>
                </a:effectLst>
                <a:latin typeface="Tahoma" pitchFamily="34" charset="0"/>
              </a:rPr>
              <a:t>Texas Operations - The Basics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0"/>
          </p:nvPr>
        </p:nvSpPr>
        <p:spPr>
          <a:noFill/>
        </p:spPr>
        <p:txBody>
          <a:bodyPr/>
          <a:lstStyle/>
          <a:p>
            <a:r>
              <a:rPr lang="en-GB" smtClean="0"/>
              <a:t>Slide  </a:t>
            </a:r>
            <a:fld id="{14C6FCE3-DA40-4F6C-A138-2DB1BE18C1A6}" type="slidenum">
              <a:rPr lang="en-GB" smtClean="0"/>
              <a:pPr/>
              <a:t>8</a:t>
            </a:fld>
            <a:endParaRPr lang="en-GB" smtClean="0"/>
          </a:p>
        </p:txBody>
      </p:sp>
      <p:pic>
        <p:nvPicPr>
          <p:cNvPr id="83971" name="Picture 2"/>
          <p:cNvPicPr>
            <a:picLocks noChangeAspect="1" noChangeArrowheads="1"/>
          </p:cNvPicPr>
          <p:nvPr/>
        </p:nvPicPr>
        <p:blipFill>
          <a:blip r:embed="rId2" cstate="print"/>
          <a:srcRect/>
          <a:stretch>
            <a:fillRect/>
          </a:stretch>
        </p:blipFill>
        <p:spPr bwMode="blackWhite">
          <a:xfrm>
            <a:off x="381000" y="1282700"/>
            <a:ext cx="8401050" cy="2679700"/>
          </a:xfrm>
          <a:prstGeom prst="rect">
            <a:avLst/>
          </a:prstGeom>
          <a:noFill/>
          <a:ln w="25400" algn="ctr">
            <a:noFill/>
            <a:miter lim="800000"/>
            <a:headEnd/>
            <a:tailEnd/>
          </a:ln>
        </p:spPr>
      </p:pic>
      <p:sp>
        <p:nvSpPr>
          <p:cNvPr id="83972" name="Rectangle 3"/>
          <p:cNvSpPr>
            <a:spLocks noGrp="1" noChangeArrowheads="1"/>
          </p:cNvSpPr>
          <p:nvPr>
            <p:ph type="title"/>
          </p:nvPr>
        </p:nvSpPr>
        <p:spPr>
          <a:xfrm>
            <a:off x="457200" y="254000"/>
            <a:ext cx="8045450" cy="363538"/>
          </a:xfrm>
        </p:spPr>
        <p:txBody>
          <a:bodyPr/>
          <a:lstStyle/>
          <a:p>
            <a:r>
              <a:rPr lang="en-US" smtClean="0"/>
              <a:t>Current Olefins Technology</a:t>
            </a:r>
          </a:p>
        </p:txBody>
      </p:sp>
      <p:sp>
        <p:nvSpPr>
          <p:cNvPr id="83973" name="Rectangle 4"/>
          <p:cNvSpPr>
            <a:spLocks noGrp="1" noChangeArrowheads="1"/>
          </p:cNvSpPr>
          <p:nvPr>
            <p:ph type="body" idx="1"/>
          </p:nvPr>
        </p:nvSpPr>
        <p:spPr>
          <a:xfrm>
            <a:off x="457200" y="4173538"/>
            <a:ext cx="8458200" cy="1912937"/>
          </a:xfrm>
          <a:noFill/>
        </p:spPr>
        <p:txBody>
          <a:bodyPr lIns="0" tIns="0" rIns="0" bIns="0"/>
          <a:lstStyle/>
          <a:p>
            <a:pPr marL="571500">
              <a:lnSpc>
                <a:spcPct val="78000"/>
              </a:lnSpc>
              <a:spcBef>
                <a:spcPct val="15000"/>
              </a:spcBef>
              <a:spcAft>
                <a:spcPct val="15000"/>
              </a:spcAft>
            </a:pPr>
            <a:r>
              <a:rPr lang="en-US" sz="1800" dirty="0" smtClean="0"/>
              <a:t>14 Dow crackers worldwide</a:t>
            </a:r>
          </a:p>
          <a:p>
            <a:pPr marL="571500">
              <a:lnSpc>
                <a:spcPct val="78000"/>
              </a:lnSpc>
              <a:spcBef>
                <a:spcPct val="15000"/>
              </a:spcBef>
              <a:spcAft>
                <a:spcPct val="15000"/>
              </a:spcAft>
            </a:pPr>
            <a:r>
              <a:rPr lang="en-US" sz="1800" dirty="0" smtClean="0"/>
              <a:t>Plant asset base is worth over $15 billion</a:t>
            </a:r>
          </a:p>
          <a:p>
            <a:pPr marL="571500">
              <a:lnSpc>
                <a:spcPct val="78000"/>
              </a:lnSpc>
              <a:spcBef>
                <a:spcPct val="15000"/>
              </a:spcBef>
              <a:spcAft>
                <a:spcPct val="15000"/>
              </a:spcAft>
            </a:pPr>
            <a:r>
              <a:rPr lang="en-US" sz="1800" dirty="0" smtClean="0"/>
              <a:t>Dow crackers convert over 5 million pounds of mostly ethane feedstock every hour!</a:t>
            </a:r>
          </a:p>
          <a:p>
            <a:pPr marL="571500">
              <a:lnSpc>
                <a:spcPct val="78000"/>
              </a:lnSpc>
              <a:spcBef>
                <a:spcPct val="15000"/>
              </a:spcBef>
              <a:spcAft>
                <a:spcPct val="15000"/>
              </a:spcAft>
            </a:pPr>
            <a:r>
              <a:rPr lang="en-US" sz="1800" dirty="0" smtClean="0"/>
              <a:t>Recently announced $4 billion Freeport TX ethane cracker, propane-to-propylene – both startup 2016-17.</a:t>
            </a:r>
          </a:p>
          <a:p>
            <a:pPr marL="571500">
              <a:lnSpc>
                <a:spcPct val="78000"/>
              </a:lnSpc>
              <a:spcBef>
                <a:spcPct val="15000"/>
              </a:spcBef>
              <a:spcAft>
                <a:spcPct val="15000"/>
              </a:spcAft>
            </a:pPr>
            <a:r>
              <a:rPr lang="en-US" sz="1800" dirty="0" smtClean="0"/>
              <a:t>Key products include ethylene, propylene, butadiene, benzene, toluene</a:t>
            </a:r>
            <a:endParaRPr lang="en-US" sz="1800" dirty="0" smtClean="0">
              <a:ea typeface="ＭＳ Ｐゴシック" pitchFamily="34" charset="-128"/>
            </a:endParaRPr>
          </a:p>
          <a:p>
            <a:pPr marL="571500">
              <a:lnSpc>
                <a:spcPct val="78000"/>
              </a:lnSpc>
              <a:spcBef>
                <a:spcPct val="15000"/>
              </a:spcBef>
              <a:spcAft>
                <a:spcPct val="15000"/>
              </a:spcAft>
              <a:buFontTx/>
              <a:buChar char="•"/>
            </a:pPr>
            <a:endParaRPr lang="en-US" sz="2000" dirty="0" smtClean="0"/>
          </a:p>
        </p:txBody>
      </p:sp>
      <p:sp>
        <p:nvSpPr>
          <p:cNvPr id="83974" name="Text Box 5"/>
          <p:cNvSpPr txBox="1">
            <a:spLocks noChangeArrowheads="1"/>
          </p:cNvSpPr>
          <p:nvPr/>
        </p:nvSpPr>
        <p:spPr bwMode="blackWhite">
          <a:xfrm>
            <a:off x="2936875" y="1295400"/>
            <a:ext cx="3051175" cy="457200"/>
          </a:xfrm>
          <a:prstGeom prst="rect">
            <a:avLst/>
          </a:prstGeom>
          <a:noFill/>
          <a:ln w="25400" algn="ctr">
            <a:noFill/>
            <a:miter lim="800000"/>
            <a:headEnd/>
            <a:tailEnd/>
          </a:ln>
        </p:spPr>
        <p:txBody>
          <a:bodyPr wrap="none" lIns="182880">
            <a:spAutoFit/>
          </a:bodyPr>
          <a:lstStyle/>
          <a:p>
            <a:pPr algn="ctr"/>
            <a:r>
              <a:rPr lang="en-US" sz="2400">
                <a:solidFill>
                  <a:schemeClr val="bg1"/>
                </a:solidFill>
                <a:latin typeface="Arial" pitchFamily="34" charset="0"/>
              </a:rPr>
              <a:t>LHC-8 Freeport, TX</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p:cNvSpPr>
            <a:spLocks noGrp="1"/>
          </p:cNvSpPr>
          <p:nvPr>
            <p:ph type="sldNum" sz="quarter" idx="10"/>
          </p:nvPr>
        </p:nvSpPr>
        <p:spPr>
          <a:noFill/>
        </p:spPr>
        <p:txBody>
          <a:bodyPr/>
          <a:lstStyle/>
          <a:p>
            <a:r>
              <a:rPr lang="en-GB"/>
              <a:t>Slide  </a:t>
            </a:r>
            <a:fld id="{86785277-7284-4A72-B6FE-DDB19F3A3717}" type="slidenum">
              <a:rPr lang="en-GB"/>
              <a:pPr/>
              <a:t>9</a:t>
            </a:fld>
            <a:endParaRPr lang="en-GB"/>
          </a:p>
        </p:txBody>
      </p:sp>
      <p:sp>
        <p:nvSpPr>
          <p:cNvPr id="33795" name="Rectangle 2"/>
          <p:cNvSpPr>
            <a:spLocks noChangeArrowheads="1"/>
          </p:cNvSpPr>
          <p:nvPr/>
        </p:nvSpPr>
        <p:spPr bwMode="auto">
          <a:xfrm>
            <a:off x="504825" y="138113"/>
            <a:ext cx="7467600" cy="533400"/>
          </a:xfrm>
          <a:prstGeom prst="rect">
            <a:avLst/>
          </a:prstGeom>
          <a:noFill/>
          <a:ln w="9525">
            <a:noFill/>
            <a:miter lim="800000"/>
            <a:headEnd/>
            <a:tailEnd/>
          </a:ln>
        </p:spPr>
        <p:txBody>
          <a:bodyPr anchor="ctr"/>
          <a:lstStyle/>
          <a:p>
            <a:pPr eaLnBrk="0" hangingPunct="0"/>
            <a:r>
              <a:rPr lang="en-US" sz="2200" dirty="0" smtClean="0">
                <a:solidFill>
                  <a:srgbClr val="FFFFFF"/>
                </a:solidFill>
                <a:latin typeface="Arial" charset="0"/>
              </a:rPr>
              <a:t>Efficiency of Chemical Industry</a:t>
            </a:r>
          </a:p>
        </p:txBody>
      </p:sp>
      <p:sp>
        <p:nvSpPr>
          <p:cNvPr id="33796" name="Rectangle 3"/>
          <p:cNvSpPr>
            <a:spLocks noChangeArrowheads="1"/>
          </p:cNvSpPr>
          <p:nvPr/>
        </p:nvSpPr>
        <p:spPr bwMode="auto">
          <a:xfrm>
            <a:off x="1590675" y="1609725"/>
            <a:ext cx="6284913" cy="3351213"/>
          </a:xfrm>
          <a:prstGeom prst="rect">
            <a:avLst/>
          </a:prstGeom>
          <a:solidFill>
            <a:srgbClr val="FFFFFF"/>
          </a:solidFill>
          <a:ln w="9525">
            <a:noFill/>
            <a:miter lim="800000"/>
            <a:headEnd/>
            <a:tailEnd/>
          </a:ln>
        </p:spPr>
        <p:txBody>
          <a:bodyPr/>
          <a:lstStyle/>
          <a:p>
            <a:endParaRPr lang="en-US" smtClean="0">
              <a:solidFill>
                <a:srgbClr val="000000"/>
              </a:solidFill>
            </a:endParaRPr>
          </a:p>
        </p:txBody>
      </p:sp>
      <p:sp>
        <p:nvSpPr>
          <p:cNvPr id="33797" name="Line 4"/>
          <p:cNvSpPr>
            <a:spLocks noChangeShapeType="1"/>
          </p:cNvSpPr>
          <p:nvPr/>
        </p:nvSpPr>
        <p:spPr bwMode="auto">
          <a:xfrm>
            <a:off x="1590675" y="4483100"/>
            <a:ext cx="6284913" cy="1588"/>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798" name="Line 5"/>
          <p:cNvSpPr>
            <a:spLocks noChangeShapeType="1"/>
          </p:cNvSpPr>
          <p:nvPr/>
        </p:nvSpPr>
        <p:spPr bwMode="auto">
          <a:xfrm>
            <a:off x="1590675" y="4003675"/>
            <a:ext cx="6284913" cy="1588"/>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799" name="Line 6"/>
          <p:cNvSpPr>
            <a:spLocks noChangeShapeType="1"/>
          </p:cNvSpPr>
          <p:nvPr/>
        </p:nvSpPr>
        <p:spPr bwMode="auto">
          <a:xfrm>
            <a:off x="1590675" y="3525838"/>
            <a:ext cx="6284913" cy="1587"/>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800" name="Line 7"/>
          <p:cNvSpPr>
            <a:spLocks noChangeShapeType="1"/>
          </p:cNvSpPr>
          <p:nvPr/>
        </p:nvSpPr>
        <p:spPr bwMode="auto">
          <a:xfrm>
            <a:off x="1590675" y="3046413"/>
            <a:ext cx="6284913" cy="1587"/>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801" name="Line 8"/>
          <p:cNvSpPr>
            <a:spLocks noChangeShapeType="1"/>
          </p:cNvSpPr>
          <p:nvPr/>
        </p:nvSpPr>
        <p:spPr bwMode="auto">
          <a:xfrm>
            <a:off x="1590675" y="2566988"/>
            <a:ext cx="6284913" cy="1587"/>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802" name="Line 9"/>
          <p:cNvSpPr>
            <a:spLocks noChangeShapeType="1"/>
          </p:cNvSpPr>
          <p:nvPr/>
        </p:nvSpPr>
        <p:spPr bwMode="auto">
          <a:xfrm>
            <a:off x="1590675" y="2087563"/>
            <a:ext cx="6284913" cy="1587"/>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803" name="Line 10"/>
          <p:cNvSpPr>
            <a:spLocks noChangeShapeType="1"/>
          </p:cNvSpPr>
          <p:nvPr/>
        </p:nvSpPr>
        <p:spPr bwMode="auto">
          <a:xfrm>
            <a:off x="1590675" y="1609725"/>
            <a:ext cx="6284913" cy="1588"/>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804" name="Rectangle 11"/>
          <p:cNvSpPr>
            <a:spLocks noChangeArrowheads="1"/>
          </p:cNvSpPr>
          <p:nvPr/>
        </p:nvSpPr>
        <p:spPr bwMode="auto">
          <a:xfrm>
            <a:off x="1581150" y="1600200"/>
            <a:ext cx="6284913" cy="3351213"/>
          </a:xfrm>
          <a:prstGeom prst="rect">
            <a:avLst/>
          </a:prstGeom>
          <a:noFill/>
          <a:ln w="19050">
            <a:solidFill>
              <a:srgbClr val="000000"/>
            </a:solidFill>
            <a:miter lim="800000"/>
            <a:headEnd/>
            <a:tailEnd/>
          </a:ln>
        </p:spPr>
        <p:txBody>
          <a:bodyPr/>
          <a:lstStyle/>
          <a:p>
            <a:endParaRPr lang="en-US" smtClean="0">
              <a:solidFill>
                <a:srgbClr val="000000"/>
              </a:solidFill>
            </a:endParaRPr>
          </a:p>
        </p:txBody>
      </p:sp>
      <p:sp>
        <p:nvSpPr>
          <p:cNvPr id="33805" name="Line 12"/>
          <p:cNvSpPr>
            <a:spLocks noChangeShapeType="1"/>
          </p:cNvSpPr>
          <p:nvPr/>
        </p:nvSpPr>
        <p:spPr bwMode="auto">
          <a:xfrm>
            <a:off x="1590675" y="1609725"/>
            <a:ext cx="1588" cy="3351213"/>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806" name="Line 13"/>
          <p:cNvSpPr>
            <a:spLocks noChangeShapeType="1"/>
          </p:cNvSpPr>
          <p:nvPr/>
        </p:nvSpPr>
        <p:spPr bwMode="auto">
          <a:xfrm>
            <a:off x="1555750" y="4960938"/>
            <a:ext cx="34925" cy="1587"/>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807" name="Line 14"/>
          <p:cNvSpPr>
            <a:spLocks noChangeShapeType="1"/>
          </p:cNvSpPr>
          <p:nvPr/>
        </p:nvSpPr>
        <p:spPr bwMode="auto">
          <a:xfrm>
            <a:off x="1555750" y="4483100"/>
            <a:ext cx="34925" cy="1588"/>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808" name="Line 15"/>
          <p:cNvSpPr>
            <a:spLocks noChangeShapeType="1"/>
          </p:cNvSpPr>
          <p:nvPr/>
        </p:nvSpPr>
        <p:spPr bwMode="auto">
          <a:xfrm>
            <a:off x="1555750" y="4003675"/>
            <a:ext cx="34925" cy="1588"/>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809" name="Line 16"/>
          <p:cNvSpPr>
            <a:spLocks noChangeShapeType="1"/>
          </p:cNvSpPr>
          <p:nvPr/>
        </p:nvSpPr>
        <p:spPr bwMode="auto">
          <a:xfrm>
            <a:off x="1555750" y="3525838"/>
            <a:ext cx="34925" cy="1587"/>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810" name="Line 17"/>
          <p:cNvSpPr>
            <a:spLocks noChangeShapeType="1"/>
          </p:cNvSpPr>
          <p:nvPr/>
        </p:nvSpPr>
        <p:spPr bwMode="auto">
          <a:xfrm>
            <a:off x="1555750" y="3046413"/>
            <a:ext cx="34925" cy="1587"/>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811" name="Line 18"/>
          <p:cNvSpPr>
            <a:spLocks noChangeShapeType="1"/>
          </p:cNvSpPr>
          <p:nvPr/>
        </p:nvSpPr>
        <p:spPr bwMode="auto">
          <a:xfrm>
            <a:off x="1555750" y="2566988"/>
            <a:ext cx="34925" cy="1587"/>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812" name="Line 19"/>
          <p:cNvSpPr>
            <a:spLocks noChangeShapeType="1"/>
          </p:cNvSpPr>
          <p:nvPr/>
        </p:nvSpPr>
        <p:spPr bwMode="auto">
          <a:xfrm>
            <a:off x="1555750" y="2087563"/>
            <a:ext cx="34925" cy="1587"/>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813" name="Line 20"/>
          <p:cNvSpPr>
            <a:spLocks noChangeShapeType="1"/>
          </p:cNvSpPr>
          <p:nvPr/>
        </p:nvSpPr>
        <p:spPr bwMode="auto">
          <a:xfrm>
            <a:off x="1555750" y="1609725"/>
            <a:ext cx="34925" cy="1588"/>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814" name="Line 21"/>
          <p:cNvSpPr>
            <a:spLocks noChangeShapeType="1"/>
          </p:cNvSpPr>
          <p:nvPr/>
        </p:nvSpPr>
        <p:spPr bwMode="auto">
          <a:xfrm>
            <a:off x="1590675" y="4960938"/>
            <a:ext cx="6284913" cy="1587"/>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815" name="Line 22"/>
          <p:cNvSpPr>
            <a:spLocks noChangeShapeType="1"/>
          </p:cNvSpPr>
          <p:nvPr/>
        </p:nvSpPr>
        <p:spPr bwMode="auto">
          <a:xfrm flipV="1">
            <a:off x="1590675" y="4960938"/>
            <a:ext cx="1588" cy="34925"/>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816" name="Line 23"/>
          <p:cNvSpPr>
            <a:spLocks noChangeShapeType="1"/>
          </p:cNvSpPr>
          <p:nvPr/>
        </p:nvSpPr>
        <p:spPr bwMode="auto">
          <a:xfrm flipV="1">
            <a:off x="1984375" y="4960938"/>
            <a:ext cx="1588" cy="34925"/>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817" name="Line 24"/>
          <p:cNvSpPr>
            <a:spLocks noChangeShapeType="1"/>
          </p:cNvSpPr>
          <p:nvPr/>
        </p:nvSpPr>
        <p:spPr bwMode="auto">
          <a:xfrm flipV="1">
            <a:off x="2376488" y="4960938"/>
            <a:ext cx="1587" cy="34925"/>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818" name="Line 25"/>
          <p:cNvSpPr>
            <a:spLocks noChangeShapeType="1"/>
          </p:cNvSpPr>
          <p:nvPr/>
        </p:nvSpPr>
        <p:spPr bwMode="auto">
          <a:xfrm flipV="1">
            <a:off x="2768600" y="4960938"/>
            <a:ext cx="1588" cy="34925"/>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819" name="Line 26"/>
          <p:cNvSpPr>
            <a:spLocks noChangeShapeType="1"/>
          </p:cNvSpPr>
          <p:nvPr/>
        </p:nvSpPr>
        <p:spPr bwMode="auto">
          <a:xfrm flipV="1">
            <a:off x="3162300" y="4960938"/>
            <a:ext cx="1588" cy="34925"/>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820" name="Line 27"/>
          <p:cNvSpPr>
            <a:spLocks noChangeShapeType="1"/>
          </p:cNvSpPr>
          <p:nvPr/>
        </p:nvSpPr>
        <p:spPr bwMode="auto">
          <a:xfrm flipV="1">
            <a:off x="3554413" y="4960938"/>
            <a:ext cx="1587" cy="34925"/>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821" name="Line 28"/>
          <p:cNvSpPr>
            <a:spLocks noChangeShapeType="1"/>
          </p:cNvSpPr>
          <p:nvPr/>
        </p:nvSpPr>
        <p:spPr bwMode="auto">
          <a:xfrm flipV="1">
            <a:off x="3948113" y="4960938"/>
            <a:ext cx="1587" cy="34925"/>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822" name="Line 29"/>
          <p:cNvSpPr>
            <a:spLocks noChangeShapeType="1"/>
          </p:cNvSpPr>
          <p:nvPr/>
        </p:nvSpPr>
        <p:spPr bwMode="auto">
          <a:xfrm flipV="1">
            <a:off x="4340225" y="4960938"/>
            <a:ext cx="1588" cy="34925"/>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823" name="Line 30"/>
          <p:cNvSpPr>
            <a:spLocks noChangeShapeType="1"/>
          </p:cNvSpPr>
          <p:nvPr/>
        </p:nvSpPr>
        <p:spPr bwMode="auto">
          <a:xfrm flipV="1">
            <a:off x="4733925" y="4960938"/>
            <a:ext cx="1588" cy="34925"/>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824" name="Line 31"/>
          <p:cNvSpPr>
            <a:spLocks noChangeShapeType="1"/>
          </p:cNvSpPr>
          <p:nvPr/>
        </p:nvSpPr>
        <p:spPr bwMode="auto">
          <a:xfrm flipV="1">
            <a:off x="5126038" y="4960938"/>
            <a:ext cx="1587" cy="34925"/>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825" name="Line 32"/>
          <p:cNvSpPr>
            <a:spLocks noChangeShapeType="1"/>
          </p:cNvSpPr>
          <p:nvPr/>
        </p:nvSpPr>
        <p:spPr bwMode="auto">
          <a:xfrm flipV="1">
            <a:off x="5518150" y="4960938"/>
            <a:ext cx="1588" cy="34925"/>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826" name="Line 33"/>
          <p:cNvSpPr>
            <a:spLocks noChangeShapeType="1"/>
          </p:cNvSpPr>
          <p:nvPr/>
        </p:nvSpPr>
        <p:spPr bwMode="auto">
          <a:xfrm flipV="1">
            <a:off x="5911850" y="4960938"/>
            <a:ext cx="1588" cy="34925"/>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827" name="Line 34"/>
          <p:cNvSpPr>
            <a:spLocks noChangeShapeType="1"/>
          </p:cNvSpPr>
          <p:nvPr/>
        </p:nvSpPr>
        <p:spPr bwMode="auto">
          <a:xfrm flipV="1">
            <a:off x="6303963" y="4960938"/>
            <a:ext cx="1587" cy="34925"/>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828" name="Line 35"/>
          <p:cNvSpPr>
            <a:spLocks noChangeShapeType="1"/>
          </p:cNvSpPr>
          <p:nvPr/>
        </p:nvSpPr>
        <p:spPr bwMode="auto">
          <a:xfrm flipV="1">
            <a:off x="6697663" y="4960938"/>
            <a:ext cx="1587" cy="34925"/>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829" name="Line 36"/>
          <p:cNvSpPr>
            <a:spLocks noChangeShapeType="1"/>
          </p:cNvSpPr>
          <p:nvPr/>
        </p:nvSpPr>
        <p:spPr bwMode="auto">
          <a:xfrm flipV="1">
            <a:off x="7089775" y="4960938"/>
            <a:ext cx="1588" cy="34925"/>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830" name="Line 37"/>
          <p:cNvSpPr>
            <a:spLocks noChangeShapeType="1"/>
          </p:cNvSpPr>
          <p:nvPr/>
        </p:nvSpPr>
        <p:spPr bwMode="auto">
          <a:xfrm flipV="1">
            <a:off x="7483475" y="4960938"/>
            <a:ext cx="1588" cy="34925"/>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831" name="Line 38"/>
          <p:cNvSpPr>
            <a:spLocks noChangeShapeType="1"/>
          </p:cNvSpPr>
          <p:nvPr/>
        </p:nvSpPr>
        <p:spPr bwMode="auto">
          <a:xfrm flipV="1">
            <a:off x="7875588" y="4960938"/>
            <a:ext cx="1587" cy="34925"/>
          </a:xfrm>
          <a:prstGeom prst="line">
            <a:avLst/>
          </a:prstGeom>
          <a:noFill/>
          <a:ln w="1588">
            <a:solidFill>
              <a:srgbClr val="000000"/>
            </a:solidFill>
            <a:round/>
            <a:headEnd/>
            <a:tailEnd/>
          </a:ln>
        </p:spPr>
        <p:txBody>
          <a:bodyPr/>
          <a:lstStyle/>
          <a:p>
            <a:endParaRPr lang="en-US" smtClean="0">
              <a:solidFill>
                <a:srgbClr val="000000"/>
              </a:solidFill>
            </a:endParaRPr>
          </a:p>
        </p:txBody>
      </p:sp>
      <p:sp>
        <p:nvSpPr>
          <p:cNvPr id="33832" name="Freeform 39"/>
          <p:cNvSpPr>
            <a:spLocks/>
          </p:cNvSpPr>
          <p:nvPr/>
        </p:nvSpPr>
        <p:spPr bwMode="auto">
          <a:xfrm>
            <a:off x="1778000" y="2078038"/>
            <a:ext cx="5891213" cy="1812925"/>
          </a:xfrm>
          <a:custGeom>
            <a:avLst/>
            <a:gdLst>
              <a:gd name="T0" fmla="*/ 0 w 3711"/>
              <a:gd name="T1" fmla="*/ 0 h 1142"/>
              <a:gd name="T2" fmla="*/ 248 w 3711"/>
              <a:gd name="T3" fmla="*/ 151 h 1142"/>
              <a:gd name="T4" fmla="*/ 495 w 3711"/>
              <a:gd name="T5" fmla="*/ 302 h 1142"/>
              <a:gd name="T6" fmla="*/ 742 w 3711"/>
              <a:gd name="T7" fmla="*/ 453 h 1142"/>
              <a:gd name="T8" fmla="*/ 990 w 3711"/>
              <a:gd name="T9" fmla="*/ 603 h 1142"/>
              <a:gd name="T10" fmla="*/ 1237 w 3711"/>
              <a:gd name="T11" fmla="*/ 676 h 1142"/>
              <a:gd name="T12" fmla="*/ 1484 w 3711"/>
              <a:gd name="T13" fmla="*/ 697 h 1142"/>
              <a:gd name="T14" fmla="*/ 1732 w 3711"/>
              <a:gd name="T15" fmla="*/ 713 h 1142"/>
              <a:gd name="T16" fmla="*/ 1979 w 3711"/>
              <a:gd name="T17" fmla="*/ 802 h 1142"/>
              <a:gd name="T18" fmla="*/ 2227 w 3711"/>
              <a:gd name="T19" fmla="*/ 881 h 1142"/>
              <a:gd name="T20" fmla="*/ 2474 w 3711"/>
              <a:gd name="T21" fmla="*/ 939 h 1142"/>
              <a:gd name="T22" fmla="*/ 2721 w 3711"/>
              <a:gd name="T23" fmla="*/ 931 h 1142"/>
              <a:gd name="T24" fmla="*/ 2969 w 3711"/>
              <a:gd name="T25" fmla="*/ 953 h 1142"/>
              <a:gd name="T26" fmla="*/ 3216 w 3711"/>
              <a:gd name="T27" fmla="*/ 1006 h 1142"/>
              <a:gd name="T28" fmla="*/ 3463 w 3711"/>
              <a:gd name="T29" fmla="*/ 1106 h 1142"/>
              <a:gd name="T30" fmla="*/ 3711 w 3711"/>
              <a:gd name="T31" fmla="*/ 1142 h 11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11"/>
              <a:gd name="T49" fmla="*/ 0 h 1142"/>
              <a:gd name="T50" fmla="*/ 3711 w 3711"/>
              <a:gd name="T51" fmla="*/ 1142 h 11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11" h="1142">
                <a:moveTo>
                  <a:pt x="0" y="0"/>
                </a:moveTo>
                <a:lnTo>
                  <a:pt x="248" y="151"/>
                </a:lnTo>
                <a:lnTo>
                  <a:pt x="495" y="302"/>
                </a:lnTo>
                <a:lnTo>
                  <a:pt x="742" y="453"/>
                </a:lnTo>
                <a:lnTo>
                  <a:pt x="990" y="603"/>
                </a:lnTo>
                <a:lnTo>
                  <a:pt x="1237" y="676"/>
                </a:lnTo>
                <a:lnTo>
                  <a:pt x="1484" y="697"/>
                </a:lnTo>
                <a:lnTo>
                  <a:pt x="1732" y="713"/>
                </a:lnTo>
                <a:lnTo>
                  <a:pt x="1979" y="802"/>
                </a:lnTo>
                <a:lnTo>
                  <a:pt x="2227" y="881"/>
                </a:lnTo>
                <a:lnTo>
                  <a:pt x="2474" y="939"/>
                </a:lnTo>
                <a:lnTo>
                  <a:pt x="2721" y="931"/>
                </a:lnTo>
                <a:lnTo>
                  <a:pt x="2969" y="953"/>
                </a:lnTo>
                <a:lnTo>
                  <a:pt x="3216" y="1006"/>
                </a:lnTo>
                <a:lnTo>
                  <a:pt x="3463" y="1106"/>
                </a:lnTo>
                <a:lnTo>
                  <a:pt x="3711" y="1142"/>
                </a:lnTo>
              </a:path>
            </a:pathLst>
          </a:custGeom>
          <a:noFill/>
          <a:ln w="19050">
            <a:solidFill>
              <a:srgbClr val="000080"/>
            </a:solidFill>
            <a:prstDash val="solid"/>
            <a:round/>
            <a:headEnd/>
            <a:tailEnd/>
          </a:ln>
        </p:spPr>
        <p:txBody>
          <a:bodyPr/>
          <a:lstStyle/>
          <a:p>
            <a:endParaRPr lang="en-US" smtClean="0">
              <a:solidFill>
                <a:srgbClr val="000000"/>
              </a:solidFill>
            </a:endParaRPr>
          </a:p>
        </p:txBody>
      </p:sp>
      <p:sp>
        <p:nvSpPr>
          <p:cNvPr id="33833" name="Freeform 40"/>
          <p:cNvSpPr>
            <a:spLocks/>
          </p:cNvSpPr>
          <p:nvPr/>
        </p:nvSpPr>
        <p:spPr bwMode="auto">
          <a:xfrm>
            <a:off x="1778000" y="1760538"/>
            <a:ext cx="5891213" cy="1395412"/>
          </a:xfrm>
          <a:custGeom>
            <a:avLst/>
            <a:gdLst>
              <a:gd name="T0" fmla="*/ 0 w 3711"/>
              <a:gd name="T1" fmla="*/ 200 h 879"/>
              <a:gd name="T2" fmla="*/ 248 w 3711"/>
              <a:gd name="T3" fmla="*/ 232 h 879"/>
              <a:gd name="T4" fmla="*/ 495 w 3711"/>
              <a:gd name="T5" fmla="*/ 146 h 879"/>
              <a:gd name="T6" fmla="*/ 742 w 3711"/>
              <a:gd name="T7" fmla="*/ 45 h 879"/>
              <a:gd name="T8" fmla="*/ 990 w 3711"/>
              <a:gd name="T9" fmla="*/ 0 h 879"/>
              <a:gd name="T10" fmla="*/ 1237 w 3711"/>
              <a:gd name="T11" fmla="*/ 77 h 879"/>
              <a:gd name="T12" fmla="*/ 1484 w 3711"/>
              <a:gd name="T13" fmla="*/ 68 h 879"/>
              <a:gd name="T14" fmla="*/ 1732 w 3711"/>
              <a:gd name="T15" fmla="*/ 232 h 879"/>
              <a:gd name="T16" fmla="*/ 1979 w 3711"/>
              <a:gd name="T17" fmla="*/ 260 h 879"/>
              <a:gd name="T18" fmla="*/ 2227 w 3711"/>
              <a:gd name="T19" fmla="*/ 360 h 879"/>
              <a:gd name="T20" fmla="*/ 2474 w 3711"/>
              <a:gd name="T21" fmla="*/ 360 h 879"/>
              <a:gd name="T22" fmla="*/ 2721 w 3711"/>
              <a:gd name="T23" fmla="*/ 497 h 879"/>
              <a:gd name="T24" fmla="*/ 2969 w 3711"/>
              <a:gd name="T25" fmla="*/ 601 h 879"/>
              <a:gd name="T26" fmla="*/ 3216 w 3711"/>
              <a:gd name="T27" fmla="*/ 661 h 879"/>
              <a:gd name="T28" fmla="*/ 3463 w 3711"/>
              <a:gd name="T29" fmla="*/ 793 h 879"/>
              <a:gd name="T30" fmla="*/ 3711 w 3711"/>
              <a:gd name="T31" fmla="*/ 879 h 8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11"/>
              <a:gd name="T49" fmla="*/ 0 h 879"/>
              <a:gd name="T50" fmla="*/ 3711 w 3711"/>
              <a:gd name="T51" fmla="*/ 879 h 8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11" h="879">
                <a:moveTo>
                  <a:pt x="0" y="200"/>
                </a:moveTo>
                <a:lnTo>
                  <a:pt x="248" y="232"/>
                </a:lnTo>
                <a:lnTo>
                  <a:pt x="495" y="146"/>
                </a:lnTo>
                <a:lnTo>
                  <a:pt x="742" y="45"/>
                </a:lnTo>
                <a:lnTo>
                  <a:pt x="990" y="0"/>
                </a:lnTo>
                <a:lnTo>
                  <a:pt x="1237" y="77"/>
                </a:lnTo>
                <a:lnTo>
                  <a:pt x="1484" y="68"/>
                </a:lnTo>
                <a:lnTo>
                  <a:pt x="1732" y="232"/>
                </a:lnTo>
                <a:lnTo>
                  <a:pt x="1979" y="260"/>
                </a:lnTo>
                <a:lnTo>
                  <a:pt x="2227" y="360"/>
                </a:lnTo>
                <a:lnTo>
                  <a:pt x="2474" y="360"/>
                </a:lnTo>
                <a:lnTo>
                  <a:pt x="2721" y="497"/>
                </a:lnTo>
                <a:lnTo>
                  <a:pt x="2969" y="601"/>
                </a:lnTo>
                <a:lnTo>
                  <a:pt x="3216" y="661"/>
                </a:lnTo>
                <a:lnTo>
                  <a:pt x="3463" y="793"/>
                </a:lnTo>
                <a:lnTo>
                  <a:pt x="3711" y="879"/>
                </a:lnTo>
              </a:path>
            </a:pathLst>
          </a:custGeom>
          <a:noFill/>
          <a:ln w="19050">
            <a:solidFill>
              <a:srgbClr val="FF00FF"/>
            </a:solidFill>
            <a:prstDash val="solid"/>
            <a:round/>
            <a:headEnd/>
            <a:tailEnd/>
          </a:ln>
        </p:spPr>
        <p:txBody>
          <a:bodyPr/>
          <a:lstStyle/>
          <a:p>
            <a:endParaRPr lang="en-US" smtClean="0">
              <a:solidFill>
                <a:srgbClr val="000000"/>
              </a:solidFill>
            </a:endParaRPr>
          </a:p>
        </p:txBody>
      </p:sp>
      <p:sp>
        <p:nvSpPr>
          <p:cNvPr id="33834" name="Freeform 41"/>
          <p:cNvSpPr>
            <a:spLocks/>
          </p:cNvSpPr>
          <p:nvPr/>
        </p:nvSpPr>
        <p:spPr bwMode="auto">
          <a:xfrm>
            <a:off x="1778000" y="2074863"/>
            <a:ext cx="5891213" cy="1138237"/>
          </a:xfrm>
          <a:custGeom>
            <a:avLst/>
            <a:gdLst>
              <a:gd name="T0" fmla="*/ 0 w 3711"/>
              <a:gd name="T1" fmla="*/ 2 h 717"/>
              <a:gd name="T2" fmla="*/ 248 w 3711"/>
              <a:gd name="T3" fmla="*/ 0 h 717"/>
              <a:gd name="T4" fmla="*/ 495 w 3711"/>
              <a:gd name="T5" fmla="*/ 51 h 717"/>
              <a:gd name="T6" fmla="*/ 742 w 3711"/>
              <a:gd name="T7" fmla="*/ 71 h 717"/>
              <a:gd name="T8" fmla="*/ 990 w 3711"/>
              <a:gd name="T9" fmla="*/ 132 h 717"/>
              <a:gd name="T10" fmla="*/ 1237 w 3711"/>
              <a:gd name="T11" fmla="*/ 144 h 717"/>
              <a:gd name="T12" fmla="*/ 1484 w 3711"/>
              <a:gd name="T13" fmla="*/ 155 h 717"/>
              <a:gd name="T14" fmla="*/ 1732 w 3711"/>
              <a:gd name="T15" fmla="*/ 261 h 717"/>
              <a:gd name="T16" fmla="*/ 1979 w 3711"/>
              <a:gd name="T17" fmla="*/ 360 h 717"/>
              <a:gd name="T18" fmla="*/ 2227 w 3711"/>
              <a:gd name="T19" fmla="*/ 428 h 717"/>
              <a:gd name="T20" fmla="*/ 2474 w 3711"/>
              <a:gd name="T21" fmla="*/ 466 h 717"/>
              <a:gd name="T22" fmla="*/ 2721 w 3711"/>
              <a:gd name="T23" fmla="*/ 552 h 717"/>
              <a:gd name="T24" fmla="*/ 2969 w 3711"/>
              <a:gd name="T25" fmla="*/ 554 h 717"/>
              <a:gd name="T26" fmla="*/ 3216 w 3711"/>
              <a:gd name="T27" fmla="*/ 605 h 717"/>
              <a:gd name="T28" fmla="*/ 3463 w 3711"/>
              <a:gd name="T29" fmla="*/ 648 h 717"/>
              <a:gd name="T30" fmla="*/ 3711 w 3711"/>
              <a:gd name="T31" fmla="*/ 717 h 7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11"/>
              <a:gd name="T49" fmla="*/ 0 h 717"/>
              <a:gd name="T50" fmla="*/ 3711 w 3711"/>
              <a:gd name="T51" fmla="*/ 717 h 7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11" h="717">
                <a:moveTo>
                  <a:pt x="0" y="2"/>
                </a:moveTo>
                <a:lnTo>
                  <a:pt x="248" y="0"/>
                </a:lnTo>
                <a:lnTo>
                  <a:pt x="495" y="51"/>
                </a:lnTo>
                <a:lnTo>
                  <a:pt x="742" y="71"/>
                </a:lnTo>
                <a:lnTo>
                  <a:pt x="990" y="132"/>
                </a:lnTo>
                <a:lnTo>
                  <a:pt x="1237" y="144"/>
                </a:lnTo>
                <a:lnTo>
                  <a:pt x="1484" y="155"/>
                </a:lnTo>
                <a:lnTo>
                  <a:pt x="1732" y="261"/>
                </a:lnTo>
                <a:lnTo>
                  <a:pt x="1979" y="360"/>
                </a:lnTo>
                <a:lnTo>
                  <a:pt x="2227" y="428"/>
                </a:lnTo>
                <a:lnTo>
                  <a:pt x="2474" y="466"/>
                </a:lnTo>
                <a:lnTo>
                  <a:pt x="2721" y="552"/>
                </a:lnTo>
                <a:lnTo>
                  <a:pt x="2969" y="554"/>
                </a:lnTo>
                <a:lnTo>
                  <a:pt x="3216" y="605"/>
                </a:lnTo>
                <a:lnTo>
                  <a:pt x="3463" y="648"/>
                </a:lnTo>
                <a:lnTo>
                  <a:pt x="3711" y="717"/>
                </a:lnTo>
              </a:path>
            </a:pathLst>
          </a:custGeom>
          <a:noFill/>
          <a:ln w="19050">
            <a:solidFill>
              <a:srgbClr val="FF0000"/>
            </a:solidFill>
            <a:prstDash val="solid"/>
            <a:round/>
            <a:headEnd/>
            <a:tailEnd/>
          </a:ln>
        </p:spPr>
        <p:txBody>
          <a:bodyPr/>
          <a:lstStyle/>
          <a:p>
            <a:endParaRPr lang="en-US" smtClean="0">
              <a:solidFill>
                <a:srgbClr val="000000"/>
              </a:solidFill>
            </a:endParaRPr>
          </a:p>
        </p:txBody>
      </p:sp>
      <p:sp>
        <p:nvSpPr>
          <p:cNvPr id="33835" name="Freeform 42"/>
          <p:cNvSpPr>
            <a:spLocks/>
          </p:cNvSpPr>
          <p:nvPr/>
        </p:nvSpPr>
        <p:spPr bwMode="auto">
          <a:xfrm>
            <a:off x="1752600" y="2052638"/>
            <a:ext cx="69850" cy="69850"/>
          </a:xfrm>
          <a:custGeom>
            <a:avLst/>
            <a:gdLst>
              <a:gd name="T0" fmla="*/ 22 w 44"/>
              <a:gd name="T1" fmla="*/ 0 h 44"/>
              <a:gd name="T2" fmla="*/ 44 w 44"/>
              <a:gd name="T3" fmla="*/ 22 h 44"/>
              <a:gd name="T4" fmla="*/ 22 w 44"/>
              <a:gd name="T5" fmla="*/ 44 h 44"/>
              <a:gd name="T6" fmla="*/ 0 w 44"/>
              <a:gd name="T7" fmla="*/ 22 h 44"/>
              <a:gd name="T8" fmla="*/ 22 w 44"/>
              <a:gd name="T9" fmla="*/ 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22" y="0"/>
                </a:moveTo>
                <a:lnTo>
                  <a:pt x="44" y="22"/>
                </a:lnTo>
                <a:lnTo>
                  <a:pt x="22" y="44"/>
                </a:lnTo>
                <a:lnTo>
                  <a:pt x="0" y="22"/>
                </a:lnTo>
                <a:lnTo>
                  <a:pt x="22" y="0"/>
                </a:lnTo>
                <a:close/>
              </a:path>
            </a:pathLst>
          </a:custGeom>
          <a:solidFill>
            <a:srgbClr val="000080"/>
          </a:solidFill>
          <a:ln w="9525">
            <a:noFill/>
            <a:round/>
            <a:headEnd/>
            <a:tailEnd/>
          </a:ln>
        </p:spPr>
        <p:txBody>
          <a:bodyPr/>
          <a:lstStyle/>
          <a:p>
            <a:endParaRPr lang="en-US" smtClean="0">
              <a:solidFill>
                <a:srgbClr val="000000"/>
              </a:solidFill>
            </a:endParaRPr>
          </a:p>
        </p:txBody>
      </p:sp>
      <p:sp>
        <p:nvSpPr>
          <p:cNvPr id="33836" name="Freeform 43"/>
          <p:cNvSpPr>
            <a:spLocks/>
          </p:cNvSpPr>
          <p:nvPr/>
        </p:nvSpPr>
        <p:spPr bwMode="auto">
          <a:xfrm>
            <a:off x="2146300" y="2292350"/>
            <a:ext cx="69850" cy="69850"/>
          </a:xfrm>
          <a:custGeom>
            <a:avLst/>
            <a:gdLst>
              <a:gd name="T0" fmla="*/ 22 w 44"/>
              <a:gd name="T1" fmla="*/ 0 h 44"/>
              <a:gd name="T2" fmla="*/ 44 w 44"/>
              <a:gd name="T3" fmla="*/ 22 h 44"/>
              <a:gd name="T4" fmla="*/ 22 w 44"/>
              <a:gd name="T5" fmla="*/ 44 h 44"/>
              <a:gd name="T6" fmla="*/ 0 w 44"/>
              <a:gd name="T7" fmla="*/ 22 h 44"/>
              <a:gd name="T8" fmla="*/ 22 w 44"/>
              <a:gd name="T9" fmla="*/ 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22" y="0"/>
                </a:moveTo>
                <a:lnTo>
                  <a:pt x="44" y="22"/>
                </a:lnTo>
                <a:lnTo>
                  <a:pt x="22" y="44"/>
                </a:lnTo>
                <a:lnTo>
                  <a:pt x="0" y="22"/>
                </a:lnTo>
                <a:lnTo>
                  <a:pt x="22" y="0"/>
                </a:lnTo>
                <a:close/>
              </a:path>
            </a:pathLst>
          </a:custGeom>
          <a:solidFill>
            <a:srgbClr val="000080"/>
          </a:solidFill>
          <a:ln w="9525">
            <a:noFill/>
            <a:round/>
            <a:headEnd/>
            <a:tailEnd/>
          </a:ln>
        </p:spPr>
        <p:txBody>
          <a:bodyPr/>
          <a:lstStyle/>
          <a:p>
            <a:endParaRPr lang="en-US" smtClean="0">
              <a:solidFill>
                <a:srgbClr val="000000"/>
              </a:solidFill>
            </a:endParaRPr>
          </a:p>
        </p:txBody>
      </p:sp>
      <p:sp>
        <p:nvSpPr>
          <p:cNvPr id="33837" name="Freeform 44"/>
          <p:cNvSpPr>
            <a:spLocks/>
          </p:cNvSpPr>
          <p:nvPr/>
        </p:nvSpPr>
        <p:spPr bwMode="auto">
          <a:xfrm>
            <a:off x="1747838" y="2047875"/>
            <a:ext cx="69850" cy="69850"/>
          </a:xfrm>
          <a:custGeom>
            <a:avLst/>
            <a:gdLst>
              <a:gd name="T0" fmla="*/ 22 w 44"/>
              <a:gd name="T1" fmla="*/ 0 h 44"/>
              <a:gd name="T2" fmla="*/ 44 w 44"/>
              <a:gd name="T3" fmla="*/ 22 h 44"/>
              <a:gd name="T4" fmla="*/ 22 w 44"/>
              <a:gd name="T5" fmla="*/ 44 h 44"/>
              <a:gd name="T6" fmla="*/ 0 w 44"/>
              <a:gd name="T7" fmla="*/ 22 h 44"/>
              <a:gd name="T8" fmla="*/ 22 w 44"/>
              <a:gd name="T9" fmla="*/ 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22" y="0"/>
                </a:moveTo>
                <a:lnTo>
                  <a:pt x="44" y="22"/>
                </a:lnTo>
                <a:lnTo>
                  <a:pt x="22" y="44"/>
                </a:lnTo>
                <a:lnTo>
                  <a:pt x="0" y="22"/>
                </a:lnTo>
                <a:lnTo>
                  <a:pt x="22" y="0"/>
                </a:lnTo>
                <a:close/>
              </a:path>
            </a:pathLst>
          </a:custGeom>
          <a:noFill/>
          <a:ln w="9525">
            <a:solidFill>
              <a:srgbClr val="000080"/>
            </a:solidFill>
            <a:prstDash val="solid"/>
            <a:round/>
            <a:headEnd/>
            <a:tailEnd/>
          </a:ln>
        </p:spPr>
        <p:txBody>
          <a:bodyPr/>
          <a:lstStyle/>
          <a:p>
            <a:endParaRPr lang="en-US" smtClean="0">
              <a:solidFill>
                <a:srgbClr val="000000"/>
              </a:solidFill>
            </a:endParaRPr>
          </a:p>
        </p:txBody>
      </p:sp>
      <p:sp>
        <p:nvSpPr>
          <p:cNvPr id="33838" name="Freeform 45"/>
          <p:cNvSpPr>
            <a:spLocks/>
          </p:cNvSpPr>
          <p:nvPr/>
        </p:nvSpPr>
        <p:spPr bwMode="auto">
          <a:xfrm>
            <a:off x="2141538" y="2287588"/>
            <a:ext cx="69850" cy="69850"/>
          </a:xfrm>
          <a:custGeom>
            <a:avLst/>
            <a:gdLst>
              <a:gd name="T0" fmla="*/ 22 w 44"/>
              <a:gd name="T1" fmla="*/ 0 h 44"/>
              <a:gd name="T2" fmla="*/ 44 w 44"/>
              <a:gd name="T3" fmla="*/ 22 h 44"/>
              <a:gd name="T4" fmla="*/ 22 w 44"/>
              <a:gd name="T5" fmla="*/ 44 h 44"/>
              <a:gd name="T6" fmla="*/ 0 w 44"/>
              <a:gd name="T7" fmla="*/ 22 h 44"/>
              <a:gd name="T8" fmla="*/ 22 w 44"/>
              <a:gd name="T9" fmla="*/ 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22" y="0"/>
                </a:moveTo>
                <a:lnTo>
                  <a:pt x="44" y="22"/>
                </a:lnTo>
                <a:lnTo>
                  <a:pt x="22" y="44"/>
                </a:lnTo>
                <a:lnTo>
                  <a:pt x="0" y="22"/>
                </a:lnTo>
                <a:lnTo>
                  <a:pt x="22" y="0"/>
                </a:lnTo>
                <a:close/>
              </a:path>
            </a:pathLst>
          </a:custGeom>
          <a:noFill/>
          <a:ln w="9525">
            <a:solidFill>
              <a:srgbClr val="000080"/>
            </a:solidFill>
            <a:prstDash val="solid"/>
            <a:round/>
            <a:headEnd/>
            <a:tailEnd/>
          </a:ln>
        </p:spPr>
        <p:txBody>
          <a:bodyPr/>
          <a:lstStyle/>
          <a:p>
            <a:endParaRPr lang="en-US" smtClean="0">
              <a:solidFill>
                <a:srgbClr val="000000"/>
              </a:solidFill>
            </a:endParaRPr>
          </a:p>
        </p:txBody>
      </p:sp>
      <p:sp>
        <p:nvSpPr>
          <p:cNvPr id="33839" name="Freeform 46"/>
          <p:cNvSpPr>
            <a:spLocks/>
          </p:cNvSpPr>
          <p:nvPr/>
        </p:nvSpPr>
        <p:spPr bwMode="auto">
          <a:xfrm>
            <a:off x="2538413" y="2532063"/>
            <a:ext cx="69850" cy="69850"/>
          </a:xfrm>
          <a:custGeom>
            <a:avLst/>
            <a:gdLst>
              <a:gd name="T0" fmla="*/ 22 w 44"/>
              <a:gd name="T1" fmla="*/ 0 h 44"/>
              <a:gd name="T2" fmla="*/ 44 w 44"/>
              <a:gd name="T3" fmla="*/ 22 h 44"/>
              <a:gd name="T4" fmla="*/ 22 w 44"/>
              <a:gd name="T5" fmla="*/ 44 h 44"/>
              <a:gd name="T6" fmla="*/ 0 w 44"/>
              <a:gd name="T7" fmla="*/ 22 h 44"/>
              <a:gd name="T8" fmla="*/ 22 w 44"/>
              <a:gd name="T9" fmla="*/ 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22" y="0"/>
                </a:moveTo>
                <a:lnTo>
                  <a:pt x="44" y="22"/>
                </a:lnTo>
                <a:lnTo>
                  <a:pt x="22" y="44"/>
                </a:lnTo>
                <a:lnTo>
                  <a:pt x="0" y="22"/>
                </a:lnTo>
                <a:lnTo>
                  <a:pt x="22" y="0"/>
                </a:lnTo>
                <a:close/>
              </a:path>
            </a:pathLst>
          </a:custGeom>
          <a:solidFill>
            <a:srgbClr val="000080"/>
          </a:solidFill>
          <a:ln w="9525">
            <a:noFill/>
            <a:round/>
            <a:headEnd/>
            <a:tailEnd/>
          </a:ln>
        </p:spPr>
        <p:txBody>
          <a:bodyPr/>
          <a:lstStyle/>
          <a:p>
            <a:endParaRPr lang="en-US" smtClean="0">
              <a:solidFill>
                <a:srgbClr val="000000"/>
              </a:solidFill>
            </a:endParaRPr>
          </a:p>
        </p:txBody>
      </p:sp>
      <p:sp>
        <p:nvSpPr>
          <p:cNvPr id="33840" name="Freeform 47"/>
          <p:cNvSpPr>
            <a:spLocks/>
          </p:cNvSpPr>
          <p:nvPr/>
        </p:nvSpPr>
        <p:spPr bwMode="auto">
          <a:xfrm>
            <a:off x="2930525" y="2771775"/>
            <a:ext cx="69850" cy="69850"/>
          </a:xfrm>
          <a:custGeom>
            <a:avLst/>
            <a:gdLst>
              <a:gd name="T0" fmla="*/ 22 w 44"/>
              <a:gd name="T1" fmla="*/ 0 h 44"/>
              <a:gd name="T2" fmla="*/ 44 w 44"/>
              <a:gd name="T3" fmla="*/ 22 h 44"/>
              <a:gd name="T4" fmla="*/ 22 w 44"/>
              <a:gd name="T5" fmla="*/ 44 h 44"/>
              <a:gd name="T6" fmla="*/ 0 w 44"/>
              <a:gd name="T7" fmla="*/ 22 h 44"/>
              <a:gd name="T8" fmla="*/ 22 w 44"/>
              <a:gd name="T9" fmla="*/ 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22" y="0"/>
                </a:moveTo>
                <a:lnTo>
                  <a:pt x="44" y="22"/>
                </a:lnTo>
                <a:lnTo>
                  <a:pt x="22" y="44"/>
                </a:lnTo>
                <a:lnTo>
                  <a:pt x="0" y="22"/>
                </a:lnTo>
                <a:lnTo>
                  <a:pt x="22" y="0"/>
                </a:lnTo>
                <a:close/>
              </a:path>
            </a:pathLst>
          </a:custGeom>
          <a:solidFill>
            <a:srgbClr val="000080"/>
          </a:solidFill>
          <a:ln w="9525">
            <a:noFill/>
            <a:round/>
            <a:headEnd/>
            <a:tailEnd/>
          </a:ln>
        </p:spPr>
        <p:txBody>
          <a:bodyPr/>
          <a:lstStyle/>
          <a:p>
            <a:endParaRPr lang="en-US" smtClean="0">
              <a:solidFill>
                <a:srgbClr val="000000"/>
              </a:solidFill>
            </a:endParaRPr>
          </a:p>
        </p:txBody>
      </p:sp>
      <p:sp>
        <p:nvSpPr>
          <p:cNvPr id="33841" name="Freeform 48"/>
          <p:cNvSpPr>
            <a:spLocks/>
          </p:cNvSpPr>
          <p:nvPr/>
        </p:nvSpPr>
        <p:spPr bwMode="auto">
          <a:xfrm>
            <a:off x="2533650" y="2527300"/>
            <a:ext cx="69850" cy="69850"/>
          </a:xfrm>
          <a:custGeom>
            <a:avLst/>
            <a:gdLst>
              <a:gd name="T0" fmla="*/ 22 w 44"/>
              <a:gd name="T1" fmla="*/ 0 h 44"/>
              <a:gd name="T2" fmla="*/ 44 w 44"/>
              <a:gd name="T3" fmla="*/ 22 h 44"/>
              <a:gd name="T4" fmla="*/ 22 w 44"/>
              <a:gd name="T5" fmla="*/ 44 h 44"/>
              <a:gd name="T6" fmla="*/ 0 w 44"/>
              <a:gd name="T7" fmla="*/ 22 h 44"/>
              <a:gd name="T8" fmla="*/ 22 w 44"/>
              <a:gd name="T9" fmla="*/ 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22" y="0"/>
                </a:moveTo>
                <a:lnTo>
                  <a:pt x="44" y="22"/>
                </a:lnTo>
                <a:lnTo>
                  <a:pt x="22" y="44"/>
                </a:lnTo>
                <a:lnTo>
                  <a:pt x="0" y="22"/>
                </a:lnTo>
                <a:lnTo>
                  <a:pt x="22" y="0"/>
                </a:lnTo>
                <a:close/>
              </a:path>
            </a:pathLst>
          </a:custGeom>
          <a:noFill/>
          <a:ln w="9525">
            <a:solidFill>
              <a:srgbClr val="000080"/>
            </a:solidFill>
            <a:prstDash val="solid"/>
            <a:round/>
            <a:headEnd/>
            <a:tailEnd/>
          </a:ln>
        </p:spPr>
        <p:txBody>
          <a:bodyPr/>
          <a:lstStyle/>
          <a:p>
            <a:endParaRPr lang="en-US" smtClean="0">
              <a:solidFill>
                <a:srgbClr val="000000"/>
              </a:solidFill>
            </a:endParaRPr>
          </a:p>
        </p:txBody>
      </p:sp>
      <p:sp>
        <p:nvSpPr>
          <p:cNvPr id="33842" name="Freeform 49"/>
          <p:cNvSpPr>
            <a:spLocks/>
          </p:cNvSpPr>
          <p:nvPr/>
        </p:nvSpPr>
        <p:spPr bwMode="auto">
          <a:xfrm>
            <a:off x="2925763" y="2767013"/>
            <a:ext cx="69850" cy="69850"/>
          </a:xfrm>
          <a:custGeom>
            <a:avLst/>
            <a:gdLst>
              <a:gd name="T0" fmla="*/ 22 w 44"/>
              <a:gd name="T1" fmla="*/ 0 h 44"/>
              <a:gd name="T2" fmla="*/ 44 w 44"/>
              <a:gd name="T3" fmla="*/ 22 h 44"/>
              <a:gd name="T4" fmla="*/ 22 w 44"/>
              <a:gd name="T5" fmla="*/ 44 h 44"/>
              <a:gd name="T6" fmla="*/ 0 w 44"/>
              <a:gd name="T7" fmla="*/ 22 h 44"/>
              <a:gd name="T8" fmla="*/ 22 w 44"/>
              <a:gd name="T9" fmla="*/ 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22" y="0"/>
                </a:moveTo>
                <a:lnTo>
                  <a:pt x="44" y="22"/>
                </a:lnTo>
                <a:lnTo>
                  <a:pt x="22" y="44"/>
                </a:lnTo>
                <a:lnTo>
                  <a:pt x="0" y="22"/>
                </a:lnTo>
                <a:lnTo>
                  <a:pt x="22" y="0"/>
                </a:lnTo>
                <a:close/>
              </a:path>
            </a:pathLst>
          </a:custGeom>
          <a:noFill/>
          <a:ln w="9525">
            <a:solidFill>
              <a:srgbClr val="000080"/>
            </a:solidFill>
            <a:prstDash val="solid"/>
            <a:round/>
            <a:headEnd/>
            <a:tailEnd/>
          </a:ln>
        </p:spPr>
        <p:txBody>
          <a:bodyPr/>
          <a:lstStyle/>
          <a:p>
            <a:endParaRPr lang="en-US" smtClean="0">
              <a:solidFill>
                <a:srgbClr val="000000"/>
              </a:solidFill>
            </a:endParaRPr>
          </a:p>
        </p:txBody>
      </p:sp>
      <p:sp>
        <p:nvSpPr>
          <p:cNvPr id="33843" name="Freeform 50"/>
          <p:cNvSpPr>
            <a:spLocks/>
          </p:cNvSpPr>
          <p:nvPr/>
        </p:nvSpPr>
        <p:spPr bwMode="auto">
          <a:xfrm>
            <a:off x="3324225" y="3009900"/>
            <a:ext cx="69850" cy="71438"/>
          </a:xfrm>
          <a:custGeom>
            <a:avLst/>
            <a:gdLst>
              <a:gd name="T0" fmla="*/ 22 w 44"/>
              <a:gd name="T1" fmla="*/ 0 h 45"/>
              <a:gd name="T2" fmla="*/ 44 w 44"/>
              <a:gd name="T3" fmla="*/ 23 h 45"/>
              <a:gd name="T4" fmla="*/ 22 w 44"/>
              <a:gd name="T5" fmla="*/ 45 h 45"/>
              <a:gd name="T6" fmla="*/ 0 w 44"/>
              <a:gd name="T7" fmla="*/ 23 h 45"/>
              <a:gd name="T8" fmla="*/ 22 w 44"/>
              <a:gd name="T9" fmla="*/ 0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22" y="0"/>
                </a:moveTo>
                <a:lnTo>
                  <a:pt x="44" y="23"/>
                </a:lnTo>
                <a:lnTo>
                  <a:pt x="22" y="45"/>
                </a:lnTo>
                <a:lnTo>
                  <a:pt x="0" y="23"/>
                </a:lnTo>
                <a:lnTo>
                  <a:pt x="22" y="0"/>
                </a:lnTo>
                <a:close/>
              </a:path>
            </a:pathLst>
          </a:custGeom>
          <a:solidFill>
            <a:srgbClr val="000080"/>
          </a:solidFill>
          <a:ln w="9525">
            <a:noFill/>
            <a:round/>
            <a:headEnd/>
            <a:tailEnd/>
          </a:ln>
        </p:spPr>
        <p:txBody>
          <a:bodyPr/>
          <a:lstStyle/>
          <a:p>
            <a:endParaRPr lang="en-US" smtClean="0">
              <a:solidFill>
                <a:srgbClr val="000000"/>
              </a:solidFill>
            </a:endParaRPr>
          </a:p>
        </p:txBody>
      </p:sp>
      <p:sp>
        <p:nvSpPr>
          <p:cNvPr id="33844" name="Freeform 51"/>
          <p:cNvSpPr>
            <a:spLocks/>
          </p:cNvSpPr>
          <p:nvPr/>
        </p:nvSpPr>
        <p:spPr bwMode="auto">
          <a:xfrm>
            <a:off x="3716338" y="3125788"/>
            <a:ext cx="69850" cy="69850"/>
          </a:xfrm>
          <a:custGeom>
            <a:avLst/>
            <a:gdLst>
              <a:gd name="T0" fmla="*/ 22 w 44"/>
              <a:gd name="T1" fmla="*/ 0 h 44"/>
              <a:gd name="T2" fmla="*/ 44 w 44"/>
              <a:gd name="T3" fmla="*/ 22 h 44"/>
              <a:gd name="T4" fmla="*/ 22 w 44"/>
              <a:gd name="T5" fmla="*/ 44 h 44"/>
              <a:gd name="T6" fmla="*/ 0 w 44"/>
              <a:gd name="T7" fmla="*/ 22 h 44"/>
              <a:gd name="T8" fmla="*/ 22 w 44"/>
              <a:gd name="T9" fmla="*/ 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22" y="0"/>
                </a:moveTo>
                <a:lnTo>
                  <a:pt x="44" y="22"/>
                </a:lnTo>
                <a:lnTo>
                  <a:pt x="22" y="44"/>
                </a:lnTo>
                <a:lnTo>
                  <a:pt x="0" y="22"/>
                </a:lnTo>
                <a:lnTo>
                  <a:pt x="22" y="0"/>
                </a:lnTo>
                <a:close/>
              </a:path>
            </a:pathLst>
          </a:custGeom>
          <a:solidFill>
            <a:srgbClr val="000080"/>
          </a:solidFill>
          <a:ln w="9525">
            <a:noFill/>
            <a:round/>
            <a:headEnd/>
            <a:tailEnd/>
          </a:ln>
        </p:spPr>
        <p:txBody>
          <a:bodyPr/>
          <a:lstStyle/>
          <a:p>
            <a:endParaRPr lang="en-US" smtClean="0">
              <a:solidFill>
                <a:srgbClr val="000000"/>
              </a:solidFill>
            </a:endParaRPr>
          </a:p>
        </p:txBody>
      </p:sp>
      <p:sp>
        <p:nvSpPr>
          <p:cNvPr id="33845" name="Freeform 52"/>
          <p:cNvSpPr>
            <a:spLocks/>
          </p:cNvSpPr>
          <p:nvPr/>
        </p:nvSpPr>
        <p:spPr bwMode="auto">
          <a:xfrm>
            <a:off x="3319463" y="3005138"/>
            <a:ext cx="69850" cy="71437"/>
          </a:xfrm>
          <a:custGeom>
            <a:avLst/>
            <a:gdLst>
              <a:gd name="T0" fmla="*/ 22 w 44"/>
              <a:gd name="T1" fmla="*/ 0 h 45"/>
              <a:gd name="T2" fmla="*/ 44 w 44"/>
              <a:gd name="T3" fmla="*/ 22 h 45"/>
              <a:gd name="T4" fmla="*/ 22 w 44"/>
              <a:gd name="T5" fmla="*/ 45 h 45"/>
              <a:gd name="T6" fmla="*/ 0 w 44"/>
              <a:gd name="T7" fmla="*/ 22 h 45"/>
              <a:gd name="T8" fmla="*/ 22 w 44"/>
              <a:gd name="T9" fmla="*/ 0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22" y="0"/>
                </a:moveTo>
                <a:lnTo>
                  <a:pt x="44" y="22"/>
                </a:lnTo>
                <a:lnTo>
                  <a:pt x="22" y="45"/>
                </a:lnTo>
                <a:lnTo>
                  <a:pt x="0" y="22"/>
                </a:lnTo>
                <a:lnTo>
                  <a:pt x="22" y="0"/>
                </a:lnTo>
                <a:close/>
              </a:path>
            </a:pathLst>
          </a:custGeom>
          <a:noFill/>
          <a:ln w="9525">
            <a:solidFill>
              <a:srgbClr val="000080"/>
            </a:solidFill>
            <a:prstDash val="solid"/>
            <a:round/>
            <a:headEnd/>
            <a:tailEnd/>
          </a:ln>
        </p:spPr>
        <p:txBody>
          <a:bodyPr/>
          <a:lstStyle/>
          <a:p>
            <a:endParaRPr lang="en-US" smtClean="0">
              <a:solidFill>
                <a:srgbClr val="000000"/>
              </a:solidFill>
            </a:endParaRPr>
          </a:p>
        </p:txBody>
      </p:sp>
      <p:sp>
        <p:nvSpPr>
          <p:cNvPr id="33846" name="Freeform 53"/>
          <p:cNvSpPr>
            <a:spLocks/>
          </p:cNvSpPr>
          <p:nvPr/>
        </p:nvSpPr>
        <p:spPr bwMode="auto">
          <a:xfrm>
            <a:off x="3711575" y="3121025"/>
            <a:ext cx="69850" cy="69850"/>
          </a:xfrm>
          <a:custGeom>
            <a:avLst/>
            <a:gdLst>
              <a:gd name="T0" fmla="*/ 22 w 44"/>
              <a:gd name="T1" fmla="*/ 0 h 44"/>
              <a:gd name="T2" fmla="*/ 44 w 44"/>
              <a:gd name="T3" fmla="*/ 22 h 44"/>
              <a:gd name="T4" fmla="*/ 22 w 44"/>
              <a:gd name="T5" fmla="*/ 44 h 44"/>
              <a:gd name="T6" fmla="*/ 0 w 44"/>
              <a:gd name="T7" fmla="*/ 22 h 44"/>
              <a:gd name="T8" fmla="*/ 22 w 44"/>
              <a:gd name="T9" fmla="*/ 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22" y="0"/>
                </a:moveTo>
                <a:lnTo>
                  <a:pt x="44" y="22"/>
                </a:lnTo>
                <a:lnTo>
                  <a:pt x="22" y="44"/>
                </a:lnTo>
                <a:lnTo>
                  <a:pt x="0" y="22"/>
                </a:lnTo>
                <a:lnTo>
                  <a:pt x="22" y="0"/>
                </a:lnTo>
                <a:close/>
              </a:path>
            </a:pathLst>
          </a:custGeom>
          <a:noFill/>
          <a:ln w="9525">
            <a:solidFill>
              <a:srgbClr val="000080"/>
            </a:solidFill>
            <a:prstDash val="solid"/>
            <a:round/>
            <a:headEnd/>
            <a:tailEnd/>
          </a:ln>
        </p:spPr>
        <p:txBody>
          <a:bodyPr/>
          <a:lstStyle/>
          <a:p>
            <a:endParaRPr lang="en-US" smtClean="0">
              <a:solidFill>
                <a:srgbClr val="000000"/>
              </a:solidFill>
            </a:endParaRPr>
          </a:p>
        </p:txBody>
      </p:sp>
      <p:sp>
        <p:nvSpPr>
          <p:cNvPr id="33847" name="Freeform 54"/>
          <p:cNvSpPr>
            <a:spLocks/>
          </p:cNvSpPr>
          <p:nvPr/>
        </p:nvSpPr>
        <p:spPr bwMode="auto">
          <a:xfrm>
            <a:off x="4108450" y="3159125"/>
            <a:ext cx="69850" cy="69850"/>
          </a:xfrm>
          <a:custGeom>
            <a:avLst/>
            <a:gdLst>
              <a:gd name="T0" fmla="*/ 22 w 44"/>
              <a:gd name="T1" fmla="*/ 0 h 44"/>
              <a:gd name="T2" fmla="*/ 44 w 44"/>
              <a:gd name="T3" fmla="*/ 22 h 44"/>
              <a:gd name="T4" fmla="*/ 22 w 44"/>
              <a:gd name="T5" fmla="*/ 44 h 44"/>
              <a:gd name="T6" fmla="*/ 0 w 44"/>
              <a:gd name="T7" fmla="*/ 22 h 44"/>
              <a:gd name="T8" fmla="*/ 22 w 44"/>
              <a:gd name="T9" fmla="*/ 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22" y="0"/>
                </a:moveTo>
                <a:lnTo>
                  <a:pt x="44" y="22"/>
                </a:lnTo>
                <a:lnTo>
                  <a:pt x="22" y="44"/>
                </a:lnTo>
                <a:lnTo>
                  <a:pt x="0" y="22"/>
                </a:lnTo>
                <a:lnTo>
                  <a:pt x="22" y="0"/>
                </a:lnTo>
                <a:close/>
              </a:path>
            </a:pathLst>
          </a:custGeom>
          <a:solidFill>
            <a:srgbClr val="000080"/>
          </a:solidFill>
          <a:ln w="9525">
            <a:noFill/>
            <a:round/>
            <a:headEnd/>
            <a:tailEnd/>
          </a:ln>
        </p:spPr>
        <p:txBody>
          <a:bodyPr/>
          <a:lstStyle/>
          <a:p>
            <a:endParaRPr lang="en-US" smtClean="0">
              <a:solidFill>
                <a:srgbClr val="000000"/>
              </a:solidFill>
            </a:endParaRPr>
          </a:p>
        </p:txBody>
      </p:sp>
      <p:sp>
        <p:nvSpPr>
          <p:cNvPr id="33848" name="Freeform 55"/>
          <p:cNvSpPr>
            <a:spLocks/>
          </p:cNvSpPr>
          <p:nvPr/>
        </p:nvSpPr>
        <p:spPr bwMode="auto">
          <a:xfrm>
            <a:off x="4502150" y="3184525"/>
            <a:ext cx="69850" cy="69850"/>
          </a:xfrm>
          <a:custGeom>
            <a:avLst/>
            <a:gdLst>
              <a:gd name="T0" fmla="*/ 22 w 44"/>
              <a:gd name="T1" fmla="*/ 0 h 44"/>
              <a:gd name="T2" fmla="*/ 44 w 44"/>
              <a:gd name="T3" fmla="*/ 22 h 44"/>
              <a:gd name="T4" fmla="*/ 22 w 44"/>
              <a:gd name="T5" fmla="*/ 44 h 44"/>
              <a:gd name="T6" fmla="*/ 0 w 44"/>
              <a:gd name="T7" fmla="*/ 22 h 44"/>
              <a:gd name="T8" fmla="*/ 22 w 44"/>
              <a:gd name="T9" fmla="*/ 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22" y="0"/>
                </a:moveTo>
                <a:lnTo>
                  <a:pt x="44" y="22"/>
                </a:lnTo>
                <a:lnTo>
                  <a:pt x="22" y="44"/>
                </a:lnTo>
                <a:lnTo>
                  <a:pt x="0" y="22"/>
                </a:lnTo>
                <a:lnTo>
                  <a:pt x="22" y="0"/>
                </a:lnTo>
                <a:close/>
              </a:path>
            </a:pathLst>
          </a:custGeom>
          <a:solidFill>
            <a:srgbClr val="000080"/>
          </a:solidFill>
          <a:ln w="9525">
            <a:noFill/>
            <a:round/>
            <a:headEnd/>
            <a:tailEnd/>
          </a:ln>
        </p:spPr>
        <p:txBody>
          <a:bodyPr/>
          <a:lstStyle/>
          <a:p>
            <a:endParaRPr lang="en-US" smtClean="0">
              <a:solidFill>
                <a:srgbClr val="000000"/>
              </a:solidFill>
            </a:endParaRPr>
          </a:p>
        </p:txBody>
      </p:sp>
      <p:sp>
        <p:nvSpPr>
          <p:cNvPr id="33849" name="Freeform 56"/>
          <p:cNvSpPr>
            <a:spLocks/>
          </p:cNvSpPr>
          <p:nvPr/>
        </p:nvSpPr>
        <p:spPr bwMode="auto">
          <a:xfrm>
            <a:off x="4103688" y="3154363"/>
            <a:ext cx="69850" cy="69850"/>
          </a:xfrm>
          <a:custGeom>
            <a:avLst/>
            <a:gdLst>
              <a:gd name="T0" fmla="*/ 22 w 44"/>
              <a:gd name="T1" fmla="*/ 0 h 44"/>
              <a:gd name="T2" fmla="*/ 44 w 44"/>
              <a:gd name="T3" fmla="*/ 22 h 44"/>
              <a:gd name="T4" fmla="*/ 22 w 44"/>
              <a:gd name="T5" fmla="*/ 44 h 44"/>
              <a:gd name="T6" fmla="*/ 0 w 44"/>
              <a:gd name="T7" fmla="*/ 22 h 44"/>
              <a:gd name="T8" fmla="*/ 22 w 44"/>
              <a:gd name="T9" fmla="*/ 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22" y="0"/>
                </a:moveTo>
                <a:lnTo>
                  <a:pt x="44" y="22"/>
                </a:lnTo>
                <a:lnTo>
                  <a:pt x="22" y="44"/>
                </a:lnTo>
                <a:lnTo>
                  <a:pt x="0" y="22"/>
                </a:lnTo>
                <a:lnTo>
                  <a:pt x="22" y="0"/>
                </a:lnTo>
                <a:close/>
              </a:path>
            </a:pathLst>
          </a:custGeom>
          <a:noFill/>
          <a:ln w="9525">
            <a:solidFill>
              <a:srgbClr val="000080"/>
            </a:solidFill>
            <a:prstDash val="solid"/>
            <a:round/>
            <a:headEnd/>
            <a:tailEnd/>
          </a:ln>
        </p:spPr>
        <p:txBody>
          <a:bodyPr/>
          <a:lstStyle/>
          <a:p>
            <a:endParaRPr lang="en-US" smtClean="0">
              <a:solidFill>
                <a:srgbClr val="000000"/>
              </a:solidFill>
            </a:endParaRPr>
          </a:p>
        </p:txBody>
      </p:sp>
      <p:sp>
        <p:nvSpPr>
          <p:cNvPr id="33850" name="Freeform 57"/>
          <p:cNvSpPr>
            <a:spLocks/>
          </p:cNvSpPr>
          <p:nvPr/>
        </p:nvSpPr>
        <p:spPr bwMode="auto">
          <a:xfrm>
            <a:off x="4497388" y="3179763"/>
            <a:ext cx="69850" cy="69850"/>
          </a:xfrm>
          <a:custGeom>
            <a:avLst/>
            <a:gdLst>
              <a:gd name="T0" fmla="*/ 22 w 44"/>
              <a:gd name="T1" fmla="*/ 0 h 44"/>
              <a:gd name="T2" fmla="*/ 44 w 44"/>
              <a:gd name="T3" fmla="*/ 22 h 44"/>
              <a:gd name="T4" fmla="*/ 22 w 44"/>
              <a:gd name="T5" fmla="*/ 44 h 44"/>
              <a:gd name="T6" fmla="*/ 0 w 44"/>
              <a:gd name="T7" fmla="*/ 22 h 44"/>
              <a:gd name="T8" fmla="*/ 22 w 44"/>
              <a:gd name="T9" fmla="*/ 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22" y="0"/>
                </a:moveTo>
                <a:lnTo>
                  <a:pt x="44" y="22"/>
                </a:lnTo>
                <a:lnTo>
                  <a:pt x="22" y="44"/>
                </a:lnTo>
                <a:lnTo>
                  <a:pt x="0" y="22"/>
                </a:lnTo>
                <a:lnTo>
                  <a:pt x="22" y="0"/>
                </a:lnTo>
                <a:close/>
              </a:path>
            </a:pathLst>
          </a:custGeom>
          <a:noFill/>
          <a:ln w="9525">
            <a:solidFill>
              <a:srgbClr val="000080"/>
            </a:solidFill>
            <a:prstDash val="solid"/>
            <a:round/>
            <a:headEnd/>
            <a:tailEnd/>
          </a:ln>
        </p:spPr>
        <p:txBody>
          <a:bodyPr/>
          <a:lstStyle/>
          <a:p>
            <a:endParaRPr lang="en-US" smtClean="0">
              <a:solidFill>
                <a:srgbClr val="000000"/>
              </a:solidFill>
            </a:endParaRPr>
          </a:p>
        </p:txBody>
      </p:sp>
      <p:sp>
        <p:nvSpPr>
          <p:cNvPr id="33851" name="Freeform 58"/>
          <p:cNvSpPr>
            <a:spLocks/>
          </p:cNvSpPr>
          <p:nvPr/>
        </p:nvSpPr>
        <p:spPr bwMode="auto">
          <a:xfrm>
            <a:off x="4894263" y="3325813"/>
            <a:ext cx="69850" cy="71437"/>
          </a:xfrm>
          <a:custGeom>
            <a:avLst/>
            <a:gdLst>
              <a:gd name="T0" fmla="*/ 22 w 44"/>
              <a:gd name="T1" fmla="*/ 0 h 45"/>
              <a:gd name="T2" fmla="*/ 44 w 44"/>
              <a:gd name="T3" fmla="*/ 23 h 45"/>
              <a:gd name="T4" fmla="*/ 22 w 44"/>
              <a:gd name="T5" fmla="*/ 45 h 45"/>
              <a:gd name="T6" fmla="*/ 0 w 44"/>
              <a:gd name="T7" fmla="*/ 23 h 45"/>
              <a:gd name="T8" fmla="*/ 22 w 44"/>
              <a:gd name="T9" fmla="*/ 0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22" y="0"/>
                </a:moveTo>
                <a:lnTo>
                  <a:pt x="44" y="23"/>
                </a:lnTo>
                <a:lnTo>
                  <a:pt x="22" y="45"/>
                </a:lnTo>
                <a:lnTo>
                  <a:pt x="0" y="23"/>
                </a:lnTo>
                <a:lnTo>
                  <a:pt x="22" y="0"/>
                </a:lnTo>
                <a:close/>
              </a:path>
            </a:pathLst>
          </a:custGeom>
          <a:solidFill>
            <a:srgbClr val="000080"/>
          </a:solidFill>
          <a:ln w="9525">
            <a:noFill/>
            <a:round/>
            <a:headEnd/>
            <a:tailEnd/>
          </a:ln>
        </p:spPr>
        <p:txBody>
          <a:bodyPr/>
          <a:lstStyle/>
          <a:p>
            <a:endParaRPr lang="en-US" smtClean="0">
              <a:solidFill>
                <a:srgbClr val="000000"/>
              </a:solidFill>
            </a:endParaRPr>
          </a:p>
        </p:txBody>
      </p:sp>
      <p:sp>
        <p:nvSpPr>
          <p:cNvPr id="33852" name="Freeform 59"/>
          <p:cNvSpPr>
            <a:spLocks/>
          </p:cNvSpPr>
          <p:nvPr/>
        </p:nvSpPr>
        <p:spPr bwMode="auto">
          <a:xfrm>
            <a:off x="5287963" y="3451225"/>
            <a:ext cx="69850" cy="69850"/>
          </a:xfrm>
          <a:custGeom>
            <a:avLst/>
            <a:gdLst>
              <a:gd name="T0" fmla="*/ 22 w 44"/>
              <a:gd name="T1" fmla="*/ 0 h 44"/>
              <a:gd name="T2" fmla="*/ 44 w 44"/>
              <a:gd name="T3" fmla="*/ 22 h 44"/>
              <a:gd name="T4" fmla="*/ 22 w 44"/>
              <a:gd name="T5" fmla="*/ 44 h 44"/>
              <a:gd name="T6" fmla="*/ 0 w 44"/>
              <a:gd name="T7" fmla="*/ 22 h 44"/>
              <a:gd name="T8" fmla="*/ 22 w 44"/>
              <a:gd name="T9" fmla="*/ 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22" y="0"/>
                </a:moveTo>
                <a:lnTo>
                  <a:pt x="44" y="22"/>
                </a:lnTo>
                <a:lnTo>
                  <a:pt x="22" y="44"/>
                </a:lnTo>
                <a:lnTo>
                  <a:pt x="0" y="22"/>
                </a:lnTo>
                <a:lnTo>
                  <a:pt x="22" y="0"/>
                </a:lnTo>
                <a:close/>
              </a:path>
            </a:pathLst>
          </a:custGeom>
          <a:solidFill>
            <a:srgbClr val="000080"/>
          </a:solidFill>
          <a:ln w="9525">
            <a:noFill/>
            <a:round/>
            <a:headEnd/>
            <a:tailEnd/>
          </a:ln>
        </p:spPr>
        <p:txBody>
          <a:bodyPr/>
          <a:lstStyle/>
          <a:p>
            <a:endParaRPr lang="en-US" smtClean="0">
              <a:solidFill>
                <a:srgbClr val="000000"/>
              </a:solidFill>
            </a:endParaRPr>
          </a:p>
        </p:txBody>
      </p:sp>
      <p:sp>
        <p:nvSpPr>
          <p:cNvPr id="33853" name="Freeform 60"/>
          <p:cNvSpPr>
            <a:spLocks/>
          </p:cNvSpPr>
          <p:nvPr/>
        </p:nvSpPr>
        <p:spPr bwMode="auto">
          <a:xfrm>
            <a:off x="4889500" y="3321050"/>
            <a:ext cx="69850" cy="71438"/>
          </a:xfrm>
          <a:custGeom>
            <a:avLst/>
            <a:gdLst>
              <a:gd name="T0" fmla="*/ 22 w 44"/>
              <a:gd name="T1" fmla="*/ 0 h 45"/>
              <a:gd name="T2" fmla="*/ 44 w 44"/>
              <a:gd name="T3" fmla="*/ 23 h 45"/>
              <a:gd name="T4" fmla="*/ 22 w 44"/>
              <a:gd name="T5" fmla="*/ 45 h 45"/>
              <a:gd name="T6" fmla="*/ 0 w 44"/>
              <a:gd name="T7" fmla="*/ 23 h 45"/>
              <a:gd name="T8" fmla="*/ 22 w 44"/>
              <a:gd name="T9" fmla="*/ 0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22" y="0"/>
                </a:moveTo>
                <a:lnTo>
                  <a:pt x="44" y="23"/>
                </a:lnTo>
                <a:lnTo>
                  <a:pt x="22" y="45"/>
                </a:lnTo>
                <a:lnTo>
                  <a:pt x="0" y="23"/>
                </a:lnTo>
                <a:lnTo>
                  <a:pt x="22" y="0"/>
                </a:lnTo>
                <a:close/>
              </a:path>
            </a:pathLst>
          </a:custGeom>
          <a:noFill/>
          <a:ln w="9525">
            <a:solidFill>
              <a:srgbClr val="000080"/>
            </a:solidFill>
            <a:prstDash val="solid"/>
            <a:round/>
            <a:headEnd/>
            <a:tailEnd/>
          </a:ln>
        </p:spPr>
        <p:txBody>
          <a:bodyPr/>
          <a:lstStyle/>
          <a:p>
            <a:endParaRPr lang="en-US" smtClean="0">
              <a:solidFill>
                <a:srgbClr val="000000"/>
              </a:solidFill>
            </a:endParaRPr>
          </a:p>
        </p:txBody>
      </p:sp>
      <p:sp>
        <p:nvSpPr>
          <p:cNvPr id="33854" name="Freeform 61"/>
          <p:cNvSpPr>
            <a:spLocks/>
          </p:cNvSpPr>
          <p:nvPr/>
        </p:nvSpPr>
        <p:spPr bwMode="auto">
          <a:xfrm>
            <a:off x="5283200" y="3446463"/>
            <a:ext cx="69850" cy="69850"/>
          </a:xfrm>
          <a:custGeom>
            <a:avLst/>
            <a:gdLst>
              <a:gd name="T0" fmla="*/ 22 w 44"/>
              <a:gd name="T1" fmla="*/ 0 h 44"/>
              <a:gd name="T2" fmla="*/ 44 w 44"/>
              <a:gd name="T3" fmla="*/ 22 h 44"/>
              <a:gd name="T4" fmla="*/ 22 w 44"/>
              <a:gd name="T5" fmla="*/ 44 h 44"/>
              <a:gd name="T6" fmla="*/ 0 w 44"/>
              <a:gd name="T7" fmla="*/ 22 h 44"/>
              <a:gd name="T8" fmla="*/ 22 w 44"/>
              <a:gd name="T9" fmla="*/ 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22" y="0"/>
                </a:moveTo>
                <a:lnTo>
                  <a:pt x="44" y="22"/>
                </a:lnTo>
                <a:lnTo>
                  <a:pt x="22" y="44"/>
                </a:lnTo>
                <a:lnTo>
                  <a:pt x="0" y="22"/>
                </a:lnTo>
                <a:lnTo>
                  <a:pt x="22" y="0"/>
                </a:lnTo>
                <a:close/>
              </a:path>
            </a:pathLst>
          </a:custGeom>
          <a:noFill/>
          <a:ln w="9525">
            <a:solidFill>
              <a:srgbClr val="000080"/>
            </a:solidFill>
            <a:prstDash val="solid"/>
            <a:round/>
            <a:headEnd/>
            <a:tailEnd/>
          </a:ln>
        </p:spPr>
        <p:txBody>
          <a:bodyPr/>
          <a:lstStyle/>
          <a:p>
            <a:endParaRPr lang="en-US" smtClean="0">
              <a:solidFill>
                <a:srgbClr val="000000"/>
              </a:solidFill>
            </a:endParaRPr>
          </a:p>
        </p:txBody>
      </p:sp>
      <p:sp>
        <p:nvSpPr>
          <p:cNvPr id="33855" name="Freeform 62"/>
          <p:cNvSpPr>
            <a:spLocks/>
          </p:cNvSpPr>
          <p:nvPr/>
        </p:nvSpPr>
        <p:spPr bwMode="auto">
          <a:xfrm>
            <a:off x="5680075" y="3543300"/>
            <a:ext cx="69850" cy="69850"/>
          </a:xfrm>
          <a:custGeom>
            <a:avLst/>
            <a:gdLst>
              <a:gd name="T0" fmla="*/ 22 w 44"/>
              <a:gd name="T1" fmla="*/ 0 h 44"/>
              <a:gd name="T2" fmla="*/ 44 w 44"/>
              <a:gd name="T3" fmla="*/ 22 h 44"/>
              <a:gd name="T4" fmla="*/ 22 w 44"/>
              <a:gd name="T5" fmla="*/ 44 h 44"/>
              <a:gd name="T6" fmla="*/ 0 w 44"/>
              <a:gd name="T7" fmla="*/ 22 h 44"/>
              <a:gd name="T8" fmla="*/ 22 w 44"/>
              <a:gd name="T9" fmla="*/ 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22" y="0"/>
                </a:moveTo>
                <a:lnTo>
                  <a:pt x="44" y="22"/>
                </a:lnTo>
                <a:lnTo>
                  <a:pt x="22" y="44"/>
                </a:lnTo>
                <a:lnTo>
                  <a:pt x="0" y="22"/>
                </a:lnTo>
                <a:lnTo>
                  <a:pt x="22" y="0"/>
                </a:lnTo>
                <a:close/>
              </a:path>
            </a:pathLst>
          </a:custGeom>
          <a:solidFill>
            <a:srgbClr val="000080"/>
          </a:solidFill>
          <a:ln w="9525">
            <a:noFill/>
            <a:round/>
            <a:headEnd/>
            <a:tailEnd/>
          </a:ln>
        </p:spPr>
        <p:txBody>
          <a:bodyPr/>
          <a:lstStyle/>
          <a:p>
            <a:endParaRPr lang="en-US" smtClean="0">
              <a:solidFill>
                <a:srgbClr val="000000"/>
              </a:solidFill>
            </a:endParaRPr>
          </a:p>
        </p:txBody>
      </p:sp>
      <p:sp>
        <p:nvSpPr>
          <p:cNvPr id="33856" name="Freeform 63"/>
          <p:cNvSpPr>
            <a:spLocks/>
          </p:cNvSpPr>
          <p:nvPr/>
        </p:nvSpPr>
        <p:spPr bwMode="auto">
          <a:xfrm>
            <a:off x="6072188" y="3530600"/>
            <a:ext cx="69850" cy="69850"/>
          </a:xfrm>
          <a:custGeom>
            <a:avLst/>
            <a:gdLst>
              <a:gd name="T0" fmla="*/ 22 w 44"/>
              <a:gd name="T1" fmla="*/ 0 h 44"/>
              <a:gd name="T2" fmla="*/ 44 w 44"/>
              <a:gd name="T3" fmla="*/ 22 h 44"/>
              <a:gd name="T4" fmla="*/ 22 w 44"/>
              <a:gd name="T5" fmla="*/ 44 h 44"/>
              <a:gd name="T6" fmla="*/ 0 w 44"/>
              <a:gd name="T7" fmla="*/ 22 h 44"/>
              <a:gd name="T8" fmla="*/ 22 w 44"/>
              <a:gd name="T9" fmla="*/ 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22" y="0"/>
                </a:moveTo>
                <a:lnTo>
                  <a:pt x="44" y="22"/>
                </a:lnTo>
                <a:lnTo>
                  <a:pt x="22" y="44"/>
                </a:lnTo>
                <a:lnTo>
                  <a:pt x="0" y="22"/>
                </a:lnTo>
                <a:lnTo>
                  <a:pt x="22" y="0"/>
                </a:lnTo>
                <a:close/>
              </a:path>
            </a:pathLst>
          </a:custGeom>
          <a:solidFill>
            <a:srgbClr val="000080"/>
          </a:solidFill>
          <a:ln w="9525">
            <a:noFill/>
            <a:round/>
            <a:headEnd/>
            <a:tailEnd/>
          </a:ln>
        </p:spPr>
        <p:txBody>
          <a:bodyPr/>
          <a:lstStyle/>
          <a:p>
            <a:endParaRPr lang="en-US" smtClean="0">
              <a:solidFill>
                <a:srgbClr val="000000"/>
              </a:solidFill>
            </a:endParaRPr>
          </a:p>
        </p:txBody>
      </p:sp>
      <p:sp>
        <p:nvSpPr>
          <p:cNvPr id="33857" name="Freeform 64"/>
          <p:cNvSpPr>
            <a:spLocks/>
          </p:cNvSpPr>
          <p:nvPr/>
        </p:nvSpPr>
        <p:spPr bwMode="auto">
          <a:xfrm>
            <a:off x="5675313" y="3538538"/>
            <a:ext cx="69850" cy="69850"/>
          </a:xfrm>
          <a:custGeom>
            <a:avLst/>
            <a:gdLst>
              <a:gd name="T0" fmla="*/ 22 w 44"/>
              <a:gd name="T1" fmla="*/ 0 h 44"/>
              <a:gd name="T2" fmla="*/ 44 w 44"/>
              <a:gd name="T3" fmla="*/ 22 h 44"/>
              <a:gd name="T4" fmla="*/ 22 w 44"/>
              <a:gd name="T5" fmla="*/ 44 h 44"/>
              <a:gd name="T6" fmla="*/ 0 w 44"/>
              <a:gd name="T7" fmla="*/ 22 h 44"/>
              <a:gd name="T8" fmla="*/ 22 w 44"/>
              <a:gd name="T9" fmla="*/ 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22" y="0"/>
                </a:moveTo>
                <a:lnTo>
                  <a:pt x="44" y="22"/>
                </a:lnTo>
                <a:lnTo>
                  <a:pt x="22" y="44"/>
                </a:lnTo>
                <a:lnTo>
                  <a:pt x="0" y="22"/>
                </a:lnTo>
                <a:lnTo>
                  <a:pt x="22" y="0"/>
                </a:lnTo>
                <a:close/>
              </a:path>
            </a:pathLst>
          </a:custGeom>
          <a:noFill/>
          <a:ln w="9525">
            <a:solidFill>
              <a:srgbClr val="000080"/>
            </a:solidFill>
            <a:prstDash val="solid"/>
            <a:round/>
            <a:headEnd/>
            <a:tailEnd/>
          </a:ln>
        </p:spPr>
        <p:txBody>
          <a:bodyPr/>
          <a:lstStyle/>
          <a:p>
            <a:endParaRPr lang="en-US" smtClean="0">
              <a:solidFill>
                <a:srgbClr val="000000"/>
              </a:solidFill>
            </a:endParaRPr>
          </a:p>
        </p:txBody>
      </p:sp>
      <p:sp>
        <p:nvSpPr>
          <p:cNvPr id="33858" name="Freeform 65"/>
          <p:cNvSpPr>
            <a:spLocks/>
          </p:cNvSpPr>
          <p:nvPr/>
        </p:nvSpPr>
        <p:spPr bwMode="auto">
          <a:xfrm>
            <a:off x="6067425" y="3525838"/>
            <a:ext cx="69850" cy="69850"/>
          </a:xfrm>
          <a:custGeom>
            <a:avLst/>
            <a:gdLst>
              <a:gd name="T0" fmla="*/ 22 w 44"/>
              <a:gd name="T1" fmla="*/ 0 h 44"/>
              <a:gd name="T2" fmla="*/ 44 w 44"/>
              <a:gd name="T3" fmla="*/ 22 h 44"/>
              <a:gd name="T4" fmla="*/ 22 w 44"/>
              <a:gd name="T5" fmla="*/ 44 h 44"/>
              <a:gd name="T6" fmla="*/ 0 w 44"/>
              <a:gd name="T7" fmla="*/ 22 h 44"/>
              <a:gd name="T8" fmla="*/ 22 w 44"/>
              <a:gd name="T9" fmla="*/ 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22" y="0"/>
                </a:moveTo>
                <a:lnTo>
                  <a:pt x="44" y="22"/>
                </a:lnTo>
                <a:lnTo>
                  <a:pt x="22" y="44"/>
                </a:lnTo>
                <a:lnTo>
                  <a:pt x="0" y="22"/>
                </a:lnTo>
                <a:lnTo>
                  <a:pt x="22" y="0"/>
                </a:lnTo>
                <a:close/>
              </a:path>
            </a:pathLst>
          </a:custGeom>
          <a:noFill/>
          <a:ln w="9525">
            <a:solidFill>
              <a:srgbClr val="000080"/>
            </a:solidFill>
            <a:prstDash val="solid"/>
            <a:round/>
            <a:headEnd/>
            <a:tailEnd/>
          </a:ln>
        </p:spPr>
        <p:txBody>
          <a:bodyPr/>
          <a:lstStyle/>
          <a:p>
            <a:endParaRPr lang="en-US" smtClean="0">
              <a:solidFill>
                <a:srgbClr val="000000"/>
              </a:solidFill>
            </a:endParaRPr>
          </a:p>
        </p:txBody>
      </p:sp>
      <p:sp>
        <p:nvSpPr>
          <p:cNvPr id="33859" name="Freeform 66"/>
          <p:cNvSpPr>
            <a:spLocks/>
          </p:cNvSpPr>
          <p:nvPr/>
        </p:nvSpPr>
        <p:spPr bwMode="auto">
          <a:xfrm>
            <a:off x="6465888" y="3565525"/>
            <a:ext cx="69850" cy="71438"/>
          </a:xfrm>
          <a:custGeom>
            <a:avLst/>
            <a:gdLst>
              <a:gd name="T0" fmla="*/ 22 w 44"/>
              <a:gd name="T1" fmla="*/ 0 h 45"/>
              <a:gd name="T2" fmla="*/ 44 w 44"/>
              <a:gd name="T3" fmla="*/ 23 h 45"/>
              <a:gd name="T4" fmla="*/ 22 w 44"/>
              <a:gd name="T5" fmla="*/ 45 h 45"/>
              <a:gd name="T6" fmla="*/ 0 w 44"/>
              <a:gd name="T7" fmla="*/ 23 h 45"/>
              <a:gd name="T8" fmla="*/ 22 w 44"/>
              <a:gd name="T9" fmla="*/ 0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22" y="0"/>
                </a:moveTo>
                <a:lnTo>
                  <a:pt x="44" y="23"/>
                </a:lnTo>
                <a:lnTo>
                  <a:pt x="22" y="45"/>
                </a:lnTo>
                <a:lnTo>
                  <a:pt x="0" y="23"/>
                </a:lnTo>
                <a:lnTo>
                  <a:pt x="22" y="0"/>
                </a:lnTo>
                <a:close/>
              </a:path>
            </a:pathLst>
          </a:custGeom>
          <a:solidFill>
            <a:srgbClr val="000080"/>
          </a:solidFill>
          <a:ln w="9525">
            <a:noFill/>
            <a:round/>
            <a:headEnd/>
            <a:tailEnd/>
          </a:ln>
        </p:spPr>
        <p:txBody>
          <a:bodyPr/>
          <a:lstStyle/>
          <a:p>
            <a:endParaRPr lang="en-US" smtClean="0">
              <a:solidFill>
                <a:srgbClr val="000000"/>
              </a:solidFill>
            </a:endParaRPr>
          </a:p>
        </p:txBody>
      </p:sp>
      <p:sp>
        <p:nvSpPr>
          <p:cNvPr id="33860" name="Freeform 67"/>
          <p:cNvSpPr>
            <a:spLocks/>
          </p:cNvSpPr>
          <p:nvPr/>
        </p:nvSpPr>
        <p:spPr bwMode="auto">
          <a:xfrm>
            <a:off x="6858000" y="3649663"/>
            <a:ext cx="69850" cy="69850"/>
          </a:xfrm>
          <a:custGeom>
            <a:avLst/>
            <a:gdLst>
              <a:gd name="T0" fmla="*/ 22 w 44"/>
              <a:gd name="T1" fmla="*/ 0 h 44"/>
              <a:gd name="T2" fmla="*/ 44 w 44"/>
              <a:gd name="T3" fmla="*/ 22 h 44"/>
              <a:gd name="T4" fmla="*/ 22 w 44"/>
              <a:gd name="T5" fmla="*/ 44 h 44"/>
              <a:gd name="T6" fmla="*/ 0 w 44"/>
              <a:gd name="T7" fmla="*/ 22 h 44"/>
              <a:gd name="T8" fmla="*/ 22 w 44"/>
              <a:gd name="T9" fmla="*/ 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22" y="0"/>
                </a:moveTo>
                <a:lnTo>
                  <a:pt x="44" y="22"/>
                </a:lnTo>
                <a:lnTo>
                  <a:pt x="22" y="44"/>
                </a:lnTo>
                <a:lnTo>
                  <a:pt x="0" y="22"/>
                </a:lnTo>
                <a:lnTo>
                  <a:pt x="22" y="0"/>
                </a:lnTo>
                <a:close/>
              </a:path>
            </a:pathLst>
          </a:custGeom>
          <a:solidFill>
            <a:srgbClr val="000080"/>
          </a:solidFill>
          <a:ln w="9525">
            <a:noFill/>
            <a:round/>
            <a:headEnd/>
            <a:tailEnd/>
          </a:ln>
        </p:spPr>
        <p:txBody>
          <a:bodyPr/>
          <a:lstStyle/>
          <a:p>
            <a:endParaRPr lang="en-US" smtClean="0">
              <a:solidFill>
                <a:srgbClr val="000000"/>
              </a:solidFill>
            </a:endParaRPr>
          </a:p>
        </p:txBody>
      </p:sp>
      <p:sp>
        <p:nvSpPr>
          <p:cNvPr id="33861" name="Freeform 68"/>
          <p:cNvSpPr>
            <a:spLocks/>
          </p:cNvSpPr>
          <p:nvPr/>
        </p:nvSpPr>
        <p:spPr bwMode="auto">
          <a:xfrm>
            <a:off x="6461125" y="3560763"/>
            <a:ext cx="69850" cy="71437"/>
          </a:xfrm>
          <a:custGeom>
            <a:avLst/>
            <a:gdLst>
              <a:gd name="T0" fmla="*/ 22 w 44"/>
              <a:gd name="T1" fmla="*/ 0 h 45"/>
              <a:gd name="T2" fmla="*/ 44 w 44"/>
              <a:gd name="T3" fmla="*/ 23 h 45"/>
              <a:gd name="T4" fmla="*/ 22 w 44"/>
              <a:gd name="T5" fmla="*/ 45 h 45"/>
              <a:gd name="T6" fmla="*/ 0 w 44"/>
              <a:gd name="T7" fmla="*/ 23 h 45"/>
              <a:gd name="T8" fmla="*/ 22 w 44"/>
              <a:gd name="T9" fmla="*/ 0 h 45"/>
              <a:gd name="T10" fmla="*/ 0 60000 65536"/>
              <a:gd name="T11" fmla="*/ 0 60000 65536"/>
              <a:gd name="T12" fmla="*/ 0 60000 65536"/>
              <a:gd name="T13" fmla="*/ 0 60000 65536"/>
              <a:gd name="T14" fmla="*/ 0 60000 65536"/>
              <a:gd name="T15" fmla="*/ 0 w 44"/>
              <a:gd name="T16" fmla="*/ 0 h 45"/>
              <a:gd name="T17" fmla="*/ 44 w 44"/>
              <a:gd name="T18" fmla="*/ 45 h 45"/>
            </a:gdLst>
            <a:ahLst/>
            <a:cxnLst>
              <a:cxn ang="T10">
                <a:pos x="T0" y="T1"/>
              </a:cxn>
              <a:cxn ang="T11">
                <a:pos x="T2" y="T3"/>
              </a:cxn>
              <a:cxn ang="T12">
                <a:pos x="T4" y="T5"/>
              </a:cxn>
              <a:cxn ang="T13">
                <a:pos x="T6" y="T7"/>
              </a:cxn>
              <a:cxn ang="T14">
                <a:pos x="T8" y="T9"/>
              </a:cxn>
            </a:cxnLst>
            <a:rect l="T15" t="T16" r="T17" b="T18"/>
            <a:pathLst>
              <a:path w="44" h="45">
                <a:moveTo>
                  <a:pt x="22" y="0"/>
                </a:moveTo>
                <a:lnTo>
                  <a:pt x="44" y="23"/>
                </a:lnTo>
                <a:lnTo>
                  <a:pt x="22" y="45"/>
                </a:lnTo>
                <a:lnTo>
                  <a:pt x="0" y="23"/>
                </a:lnTo>
                <a:lnTo>
                  <a:pt x="22" y="0"/>
                </a:lnTo>
                <a:close/>
              </a:path>
            </a:pathLst>
          </a:custGeom>
          <a:noFill/>
          <a:ln w="9525">
            <a:solidFill>
              <a:srgbClr val="000080"/>
            </a:solidFill>
            <a:prstDash val="solid"/>
            <a:round/>
            <a:headEnd/>
            <a:tailEnd/>
          </a:ln>
        </p:spPr>
        <p:txBody>
          <a:bodyPr/>
          <a:lstStyle/>
          <a:p>
            <a:endParaRPr lang="en-US" smtClean="0">
              <a:solidFill>
                <a:srgbClr val="000000"/>
              </a:solidFill>
            </a:endParaRPr>
          </a:p>
        </p:txBody>
      </p:sp>
      <p:sp>
        <p:nvSpPr>
          <p:cNvPr id="33862" name="Freeform 69"/>
          <p:cNvSpPr>
            <a:spLocks/>
          </p:cNvSpPr>
          <p:nvPr/>
        </p:nvSpPr>
        <p:spPr bwMode="auto">
          <a:xfrm>
            <a:off x="6853238" y="3644900"/>
            <a:ext cx="69850" cy="69850"/>
          </a:xfrm>
          <a:custGeom>
            <a:avLst/>
            <a:gdLst>
              <a:gd name="T0" fmla="*/ 22 w 44"/>
              <a:gd name="T1" fmla="*/ 0 h 44"/>
              <a:gd name="T2" fmla="*/ 44 w 44"/>
              <a:gd name="T3" fmla="*/ 22 h 44"/>
              <a:gd name="T4" fmla="*/ 22 w 44"/>
              <a:gd name="T5" fmla="*/ 44 h 44"/>
              <a:gd name="T6" fmla="*/ 0 w 44"/>
              <a:gd name="T7" fmla="*/ 22 h 44"/>
              <a:gd name="T8" fmla="*/ 22 w 44"/>
              <a:gd name="T9" fmla="*/ 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22" y="0"/>
                </a:moveTo>
                <a:lnTo>
                  <a:pt x="44" y="22"/>
                </a:lnTo>
                <a:lnTo>
                  <a:pt x="22" y="44"/>
                </a:lnTo>
                <a:lnTo>
                  <a:pt x="0" y="22"/>
                </a:lnTo>
                <a:lnTo>
                  <a:pt x="22" y="0"/>
                </a:lnTo>
                <a:close/>
              </a:path>
            </a:pathLst>
          </a:custGeom>
          <a:noFill/>
          <a:ln w="9525">
            <a:solidFill>
              <a:srgbClr val="000080"/>
            </a:solidFill>
            <a:prstDash val="solid"/>
            <a:round/>
            <a:headEnd/>
            <a:tailEnd/>
          </a:ln>
        </p:spPr>
        <p:txBody>
          <a:bodyPr/>
          <a:lstStyle/>
          <a:p>
            <a:endParaRPr lang="en-US" smtClean="0">
              <a:solidFill>
                <a:srgbClr val="000000"/>
              </a:solidFill>
            </a:endParaRPr>
          </a:p>
        </p:txBody>
      </p:sp>
      <p:sp>
        <p:nvSpPr>
          <p:cNvPr id="33863" name="Freeform 70"/>
          <p:cNvSpPr>
            <a:spLocks/>
          </p:cNvSpPr>
          <p:nvPr/>
        </p:nvSpPr>
        <p:spPr bwMode="auto">
          <a:xfrm>
            <a:off x="7250113" y="3808413"/>
            <a:ext cx="69850" cy="69850"/>
          </a:xfrm>
          <a:custGeom>
            <a:avLst/>
            <a:gdLst>
              <a:gd name="T0" fmla="*/ 22 w 44"/>
              <a:gd name="T1" fmla="*/ 0 h 44"/>
              <a:gd name="T2" fmla="*/ 44 w 44"/>
              <a:gd name="T3" fmla="*/ 22 h 44"/>
              <a:gd name="T4" fmla="*/ 22 w 44"/>
              <a:gd name="T5" fmla="*/ 44 h 44"/>
              <a:gd name="T6" fmla="*/ 0 w 44"/>
              <a:gd name="T7" fmla="*/ 22 h 44"/>
              <a:gd name="T8" fmla="*/ 22 w 44"/>
              <a:gd name="T9" fmla="*/ 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22" y="0"/>
                </a:moveTo>
                <a:lnTo>
                  <a:pt x="44" y="22"/>
                </a:lnTo>
                <a:lnTo>
                  <a:pt x="22" y="44"/>
                </a:lnTo>
                <a:lnTo>
                  <a:pt x="0" y="22"/>
                </a:lnTo>
                <a:lnTo>
                  <a:pt x="22" y="0"/>
                </a:lnTo>
                <a:close/>
              </a:path>
            </a:pathLst>
          </a:custGeom>
          <a:solidFill>
            <a:srgbClr val="000080"/>
          </a:solidFill>
          <a:ln w="9525">
            <a:noFill/>
            <a:round/>
            <a:headEnd/>
            <a:tailEnd/>
          </a:ln>
        </p:spPr>
        <p:txBody>
          <a:bodyPr/>
          <a:lstStyle/>
          <a:p>
            <a:endParaRPr lang="en-US" smtClean="0">
              <a:solidFill>
                <a:srgbClr val="000000"/>
              </a:solidFill>
            </a:endParaRPr>
          </a:p>
        </p:txBody>
      </p:sp>
      <p:sp>
        <p:nvSpPr>
          <p:cNvPr id="33864" name="Freeform 71"/>
          <p:cNvSpPr>
            <a:spLocks/>
          </p:cNvSpPr>
          <p:nvPr/>
        </p:nvSpPr>
        <p:spPr bwMode="auto">
          <a:xfrm>
            <a:off x="7643813" y="3865563"/>
            <a:ext cx="69850" cy="69850"/>
          </a:xfrm>
          <a:custGeom>
            <a:avLst/>
            <a:gdLst>
              <a:gd name="T0" fmla="*/ 22 w 44"/>
              <a:gd name="T1" fmla="*/ 0 h 44"/>
              <a:gd name="T2" fmla="*/ 44 w 44"/>
              <a:gd name="T3" fmla="*/ 22 h 44"/>
              <a:gd name="T4" fmla="*/ 22 w 44"/>
              <a:gd name="T5" fmla="*/ 44 h 44"/>
              <a:gd name="T6" fmla="*/ 0 w 44"/>
              <a:gd name="T7" fmla="*/ 22 h 44"/>
              <a:gd name="T8" fmla="*/ 22 w 44"/>
              <a:gd name="T9" fmla="*/ 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22" y="0"/>
                </a:moveTo>
                <a:lnTo>
                  <a:pt x="44" y="22"/>
                </a:lnTo>
                <a:lnTo>
                  <a:pt x="22" y="44"/>
                </a:lnTo>
                <a:lnTo>
                  <a:pt x="0" y="22"/>
                </a:lnTo>
                <a:lnTo>
                  <a:pt x="22" y="0"/>
                </a:lnTo>
                <a:close/>
              </a:path>
            </a:pathLst>
          </a:custGeom>
          <a:solidFill>
            <a:srgbClr val="000080"/>
          </a:solidFill>
          <a:ln w="9525">
            <a:noFill/>
            <a:round/>
            <a:headEnd/>
            <a:tailEnd/>
          </a:ln>
        </p:spPr>
        <p:txBody>
          <a:bodyPr/>
          <a:lstStyle/>
          <a:p>
            <a:endParaRPr lang="en-US" smtClean="0">
              <a:solidFill>
                <a:srgbClr val="000000"/>
              </a:solidFill>
            </a:endParaRPr>
          </a:p>
        </p:txBody>
      </p:sp>
      <p:sp>
        <p:nvSpPr>
          <p:cNvPr id="33865" name="Freeform 72"/>
          <p:cNvSpPr>
            <a:spLocks/>
          </p:cNvSpPr>
          <p:nvPr/>
        </p:nvSpPr>
        <p:spPr bwMode="auto">
          <a:xfrm>
            <a:off x="7245350" y="3803650"/>
            <a:ext cx="69850" cy="69850"/>
          </a:xfrm>
          <a:custGeom>
            <a:avLst/>
            <a:gdLst>
              <a:gd name="T0" fmla="*/ 22 w 44"/>
              <a:gd name="T1" fmla="*/ 0 h 44"/>
              <a:gd name="T2" fmla="*/ 44 w 44"/>
              <a:gd name="T3" fmla="*/ 22 h 44"/>
              <a:gd name="T4" fmla="*/ 22 w 44"/>
              <a:gd name="T5" fmla="*/ 44 h 44"/>
              <a:gd name="T6" fmla="*/ 0 w 44"/>
              <a:gd name="T7" fmla="*/ 22 h 44"/>
              <a:gd name="T8" fmla="*/ 22 w 44"/>
              <a:gd name="T9" fmla="*/ 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22" y="0"/>
                </a:moveTo>
                <a:lnTo>
                  <a:pt x="44" y="22"/>
                </a:lnTo>
                <a:lnTo>
                  <a:pt x="22" y="44"/>
                </a:lnTo>
                <a:lnTo>
                  <a:pt x="0" y="22"/>
                </a:lnTo>
                <a:lnTo>
                  <a:pt x="22" y="0"/>
                </a:lnTo>
                <a:close/>
              </a:path>
            </a:pathLst>
          </a:custGeom>
          <a:noFill/>
          <a:ln w="9525">
            <a:solidFill>
              <a:srgbClr val="000080"/>
            </a:solidFill>
            <a:prstDash val="solid"/>
            <a:round/>
            <a:headEnd/>
            <a:tailEnd/>
          </a:ln>
        </p:spPr>
        <p:txBody>
          <a:bodyPr/>
          <a:lstStyle/>
          <a:p>
            <a:endParaRPr lang="en-US" smtClean="0">
              <a:solidFill>
                <a:srgbClr val="000000"/>
              </a:solidFill>
            </a:endParaRPr>
          </a:p>
        </p:txBody>
      </p:sp>
      <p:sp>
        <p:nvSpPr>
          <p:cNvPr id="33866" name="Freeform 73"/>
          <p:cNvSpPr>
            <a:spLocks/>
          </p:cNvSpPr>
          <p:nvPr/>
        </p:nvSpPr>
        <p:spPr bwMode="auto">
          <a:xfrm>
            <a:off x="7639050" y="3860800"/>
            <a:ext cx="69850" cy="69850"/>
          </a:xfrm>
          <a:custGeom>
            <a:avLst/>
            <a:gdLst>
              <a:gd name="T0" fmla="*/ 22 w 44"/>
              <a:gd name="T1" fmla="*/ 0 h 44"/>
              <a:gd name="T2" fmla="*/ 44 w 44"/>
              <a:gd name="T3" fmla="*/ 22 h 44"/>
              <a:gd name="T4" fmla="*/ 22 w 44"/>
              <a:gd name="T5" fmla="*/ 44 h 44"/>
              <a:gd name="T6" fmla="*/ 0 w 44"/>
              <a:gd name="T7" fmla="*/ 22 h 44"/>
              <a:gd name="T8" fmla="*/ 22 w 44"/>
              <a:gd name="T9" fmla="*/ 0 h 44"/>
              <a:gd name="T10" fmla="*/ 0 60000 65536"/>
              <a:gd name="T11" fmla="*/ 0 60000 65536"/>
              <a:gd name="T12" fmla="*/ 0 60000 65536"/>
              <a:gd name="T13" fmla="*/ 0 60000 65536"/>
              <a:gd name="T14" fmla="*/ 0 60000 65536"/>
              <a:gd name="T15" fmla="*/ 0 w 44"/>
              <a:gd name="T16" fmla="*/ 0 h 44"/>
              <a:gd name="T17" fmla="*/ 44 w 44"/>
              <a:gd name="T18" fmla="*/ 44 h 44"/>
            </a:gdLst>
            <a:ahLst/>
            <a:cxnLst>
              <a:cxn ang="T10">
                <a:pos x="T0" y="T1"/>
              </a:cxn>
              <a:cxn ang="T11">
                <a:pos x="T2" y="T3"/>
              </a:cxn>
              <a:cxn ang="T12">
                <a:pos x="T4" y="T5"/>
              </a:cxn>
              <a:cxn ang="T13">
                <a:pos x="T6" y="T7"/>
              </a:cxn>
              <a:cxn ang="T14">
                <a:pos x="T8" y="T9"/>
              </a:cxn>
            </a:cxnLst>
            <a:rect l="T15" t="T16" r="T17" b="T18"/>
            <a:pathLst>
              <a:path w="44" h="44">
                <a:moveTo>
                  <a:pt x="22" y="0"/>
                </a:moveTo>
                <a:lnTo>
                  <a:pt x="44" y="22"/>
                </a:lnTo>
                <a:lnTo>
                  <a:pt x="22" y="44"/>
                </a:lnTo>
                <a:lnTo>
                  <a:pt x="0" y="22"/>
                </a:lnTo>
                <a:lnTo>
                  <a:pt x="22" y="0"/>
                </a:lnTo>
                <a:close/>
              </a:path>
            </a:pathLst>
          </a:custGeom>
          <a:noFill/>
          <a:ln w="9525">
            <a:solidFill>
              <a:srgbClr val="000080"/>
            </a:solidFill>
            <a:prstDash val="solid"/>
            <a:round/>
            <a:headEnd/>
            <a:tailEnd/>
          </a:ln>
        </p:spPr>
        <p:txBody>
          <a:bodyPr/>
          <a:lstStyle/>
          <a:p>
            <a:endParaRPr lang="en-US" smtClean="0">
              <a:solidFill>
                <a:srgbClr val="000000"/>
              </a:solidFill>
            </a:endParaRPr>
          </a:p>
        </p:txBody>
      </p:sp>
      <p:sp>
        <p:nvSpPr>
          <p:cNvPr id="33867" name="Rectangle 74"/>
          <p:cNvSpPr>
            <a:spLocks noChangeArrowheads="1"/>
          </p:cNvSpPr>
          <p:nvPr/>
        </p:nvSpPr>
        <p:spPr bwMode="auto">
          <a:xfrm>
            <a:off x="1752600" y="2052638"/>
            <a:ext cx="69850" cy="69850"/>
          </a:xfrm>
          <a:prstGeom prst="rect">
            <a:avLst/>
          </a:prstGeom>
          <a:solidFill>
            <a:srgbClr val="FF00FF"/>
          </a:solidFill>
          <a:ln w="9525">
            <a:solidFill>
              <a:srgbClr val="FF00FF"/>
            </a:solidFill>
            <a:miter lim="800000"/>
            <a:headEnd/>
            <a:tailEnd/>
          </a:ln>
        </p:spPr>
        <p:txBody>
          <a:bodyPr/>
          <a:lstStyle/>
          <a:p>
            <a:endParaRPr lang="en-US" smtClean="0">
              <a:solidFill>
                <a:srgbClr val="000000"/>
              </a:solidFill>
            </a:endParaRPr>
          </a:p>
        </p:txBody>
      </p:sp>
      <p:sp>
        <p:nvSpPr>
          <p:cNvPr id="33868" name="Rectangle 75"/>
          <p:cNvSpPr>
            <a:spLocks noChangeArrowheads="1"/>
          </p:cNvSpPr>
          <p:nvPr/>
        </p:nvSpPr>
        <p:spPr bwMode="auto">
          <a:xfrm>
            <a:off x="2146300" y="2103438"/>
            <a:ext cx="69850" cy="69850"/>
          </a:xfrm>
          <a:prstGeom prst="rect">
            <a:avLst/>
          </a:prstGeom>
          <a:solidFill>
            <a:srgbClr val="FF00FF"/>
          </a:solidFill>
          <a:ln w="9525">
            <a:solidFill>
              <a:srgbClr val="FF00FF"/>
            </a:solidFill>
            <a:miter lim="800000"/>
            <a:headEnd/>
            <a:tailEnd/>
          </a:ln>
        </p:spPr>
        <p:txBody>
          <a:bodyPr/>
          <a:lstStyle/>
          <a:p>
            <a:endParaRPr lang="en-US" smtClean="0">
              <a:solidFill>
                <a:srgbClr val="000000"/>
              </a:solidFill>
            </a:endParaRPr>
          </a:p>
        </p:txBody>
      </p:sp>
      <p:sp>
        <p:nvSpPr>
          <p:cNvPr id="33869" name="Rectangle 76"/>
          <p:cNvSpPr>
            <a:spLocks noChangeArrowheads="1"/>
          </p:cNvSpPr>
          <p:nvPr/>
        </p:nvSpPr>
        <p:spPr bwMode="auto">
          <a:xfrm>
            <a:off x="2538413" y="1966913"/>
            <a:ext cx="69850" cy="69850"/>
          </a:xfrm>
          <a:prstGeom prst="rect">
            <a:avLst/>
          </a:prstGeom>
          <a:solidFill>
            <a:srgbClr val="FF00FF"/>
          </a:solidFill>
          <a:ln w="9525">
            <a:solidFill>
              <a:srgbClr val="FF00FF"/>
            </a:solidFill>
            <a:miter lim="800000"/>
            <a:headEnd/>
            <a:tailEnd/>
          </a:ln>
        </p:spPr>
        <p:txBody>
          <a:bodyPr/>
          <a:lstStyle/>
          <a:p>
            <a:endParaRPr lang="en-US" smtClean="0">
              <a:solidFill>
                <a:srgbClr val="000000"/>
              </a:solidFill>
            </a:endParaRPr>
          </a:p>
        </p:txBody>
      </p:sp>
      <p:sp>
        <p:nvSpPr>
          <p:cNvPr id="33870" name="Rectangle 77"/>
          <p:cNvSpPr>
            <a:spLocks noChangeArrowheads="1"/>
          </p:cNvSpPr>
          <p:nvPr/>
        </p:nvSpPr>
        <p:spPr bwMode="auto">
          <a:xfrm>
            <a:off x="2930525" y="1806575"/>
            <a:ext cx="69850" cy="71438"/>
          </a:xfrm>
          <a:prstGeom prst="rect">
            <a:avLst/>
          </a:prstGeom>
          <a:solidFill>
            <a:srgbClr val="FF00FF"/>
          </a:solidFill>
          <a:ln w="9525">
            <a:solidFill>
              <a:srgbClr val="FF00FF"/>
            </a:solidFill>
            <a:miter lim="800000"/>
            <a:headEnd/>
            <a:tailEnd/>
          </a:ln>
        </p:spPr>
        <p:txBody>
          <a:bodyPr/>
          <a:lstStyle/>
          <a:p>
            <a:endParaRPr lang="en-US" smtClean="0">
              <a:solidFill>
                <a:srgbClr val="000000"/>
              </a:solidFill>
            </a:endParaRPr>
          </a:p>
        </p:txBody>
      </p:sp>
      <p:sp>
        <p:nvSpPr>
          <p:cNvPr id="33871" name="Rectangle 78"/>
          <p:cNvSpPr>
            <a:spLocks noChangeArrowheads="1"/>
          </p:cNvSpPr>
          <p:nvPr/>
        </p:nvSpPr>
        <p:spPr bwMode="auto">
          <a:xfrm>
            <a:off x="3324225" y="1735138"/>
            <a:ext cx="69850" cy="71437"/>
          </a:xfrm>
          <a:prstGeom prst="rect">
            <a:avLst/>
          </a:prstGeom>
          <a:solidFill>
            <a:srgbClr val="FF00FF"/>
          </a:solidFill>
          <a:ln w="9525">
            <a:solidFill>
              <a:srgbClr val="FF00FF"/>
            </a:solidFill>
            <a:miter lim="800000"/>
            <a:headEnd/>
            <a:tailEnd/>
          </a:ln>
        </p:spPr>
        <p:txBody>
          <a:bodyPr/>
          <a:lstStyle/>
          <a:p>
            <a:endParaRPr lang="en-US" smtClean="0">
              <a:solidFill>
                <a:srgbClr val="000000"/>
              </a:solidFill>
            </a:endParaRPr>
          </a:p>
        </p:txBody>
      </p:sp>
      <p:sp>
        <p:nvSpPr>
          <p:cNvPr id="33872" name="Rectangle 79"/>
          <p:cNvSpPr>
            <a:spLocks noChangeArrowheads="1"/>
          </p:cNvSpPr>
          <p:nvPr/>
        </p:nvSpPr>
        <p:spPr bwMode="auto">
          <a:xfrm>
            <a:off x="3716338" y="1857375"/>
            <a:ext cx="69850" cy="71438"/>
          </a:xfrm>
          <a:prstGeom prst="rect">
            <a:avLst/>
          </a:prstGeom>
          <a:solidFill>
            <a:srgbClr val="FF00FF"/>
          </a:solidFill>
          <a:ln w="9525">
            <a:solidFill>
              <a:srgbClr val="FF00FF"/>
            </a:solidFill>
            <a:miter lim="800000"/>
            <a:headEnd/>
            <a:tailEnd/>
          </a:ln>
        </p:spPr>
        <p:txBody>
          <a:bodyPr/>
          <a:lstStyle/>
          <a:p>
            <a:endParaRPr lang="en-US" smtClean="0">
              <a:solidFill>
                <a:srgbClr val="000000"/>
              </a:solidFill>
            </a:endParaRPr>
          </a:p>
        </p:txBody>
      </p:sp>
      <p:sp>
        <p:nvSpPr>
          <p:cNvPr id="33873" name="Rectangle 80"/>
          <p:cNvSpPr>
            <a:spLocks noChangeArrowheads="1"/>
          </p:cNvSpPr>
          <p:nvPr/>
        </p:nvSpPr>
        <p:spPr bwMode="auto">
          <a:xfrm>
            <a:off x="4108450" y="1843088"/>
            <a:ext cx="69850" cy="69850"/>
          </a:xfrm>
          <a:prstGeom prst="rect">
            <a:avLst/>
          </a:prstGeom>
          <a:solidFill>
            <a:srgbClr val="FF00FF"/>
          </a:solidFill>
          <a:ln w="9525">
            <a:solidFill>
              <a:srgbClr val="FF00FF"/>
            </a:solidFill>
            <a:miter lim="800000"/>
            <a:headEnd/>
            <a:tailEnd/>
          </a:ln>
        </p:spPr>
        <p:txBody>
          <a:bodyPr/>
          <a:lstStyle/>
          <a:p>
            <a:endParaRPr lang="en-US" smtClean="0">
              <a:solidFill>
                <a:srgbClr val="000000"/>
              </a:solidFill>
            </a:endParaRPr>
          </a:p>
        </p:txBody>
      </p:sp>
      <p:sp>
        <p:nvSpPr>
          <p:cNvPr id="33874" name="Rectangle 81"/>
          <p:cNvSpPr>
            <a:spLocks noChangeArrowheads="1"/>
          </p:cNvSpPr>
          <p:nvPr/>
        </p:nvSpPr>
        <p:spPr bwMode="auto">
          <a:xfrm>
            <a:off x="4502150" y="2103438"/>
            <a:ext cx="69850" cy="69850"/>
          </a:xfrm>
          <a:prstGeom prst="rect">
            <a:avLst/>
          </a:prstGeom>
          <a:solidFill>
            <a:srgbClr val="FF00FF"/>
          </a:solidFill>
          <a:ln w="9525">
            <a:solidFill>
              <a:srgbClr val="FF00FF"/>
            </a:solidFill>
            <a:miter lim="800000"/>
            <a:headEnd/>
            <a:tailEnd/>
          </a:ln>
        </p:spPr>
        <p:txBody>
          <a:bodyPr/>
          <a:lstStyle/>
          <a:p>
            <a:endParaRPr lang="en-US" smtClean="0">
              <a:solidFill>
                <a:srgbClr val="000000"/>
              </a:solidFill>
            </a:endParaRPr>
          </a:p>
        </p:txBody>
      </p:sp>
      <p:sp>
        <p:nvSpPr>
          <p:cNvPr id="33875" name="Rectangle 82"/>
          <p:cNvSpPr>
            <a:spLocks noChangeArrowheads="1"/>
          </p:cNvSpPr>
          <p:nvPr/>
        </p:nvSpPr>
        <p:spPr bwMode="auto">
          <a:xfrm>
            <a:off x="4894263" y="2147888"/>
            <a:ext cx="69850" cy="69850"/>
          </a:xfrm>
          <a:prstGeom prst="rect">
            <a:avLst/>
          </a:prstGeom>
          <a:solidFill>
            <a:srgbClr val="FF00FF"/>
          </a:solidFill>
          <a:ln w="9525">
            <a:solidFill>
              <a:srgbClr val="FF00FF"/>
            </a:solidFill>
            <a:miter lim="800000"/>
            <a:headEnd/>
            <a:tailEnd/>
          </a:ln>
        </p:spPr>
        <p:txBody>
          <a:bodyPr/>
          <a:lstStyle/>
          <a:p>
            <a:endParaRPr lang="en-US" smtClean="0">
              <a:solidFill>
                <a:srgbClr val="000000"/>
              </a:solidFill>
            </a:endParaRPr>
          </a:p>
        </p:txBody>
      </p:sp>
      <p:sp>
        <p:nvSpPr>
          <p:cNvPr id="33876" name="Rectangle 83"/>
          <p:cNvSpPr>
            <a:spLocks noChangeArrowheads="1"/>
          </p:cNvSpPr>
          <p:nvPr/>
        </p:nvSpPr>
        <p:spPr bwMode="auto">
          <a:xfrm>
            <a:off x="5287963" y="2306638"/>
            <a:ext cx="69850" cy="69850"/>
          </a:xfrm>
          <a:prstGeom prst="rect">
            <a:avLst/>
          </a:prstGeom>
          <a:solidFill>
            <a:srgbClr val="FF00FF"/>
          </a:solidFill>
          <a:ln w="9525">
            <a:solidFill>
              <a:srgbClr val="FF00FF"/>
            </a:solidFill>
            <a:miter lim="800000"/>
            <a:headEnd/>
            <a:tailEnd/>
          </a:ln>
        </p:spPr>
        <p:txBody>
          <a:bodyPr/>
          <a:lstStyle/>
          <a:p>
            <a:endParaRPr lang="en-US" smtClean="0">
              <a:solidFill>
                <a:srgbClr val="000000"/>
              </a:solidFill>
            </a:endParaRPr>
          </a:p>
        </p:txBody>
      </p:sp>
      <p:sp>
        <p:nvSpPr>
          <p:cNvPr id="33877" name="Rectangle 84"/>
          <p:cNvSpPr>
            <a:spLocks noChangeArrowheads="1"/>
          </p:cNvSpPr>
          <p:nvPr/>
        </p:nvSpPr>
        <p:spPr bwMode="auto">
          <a:xfrm>
            <a:off x="5680075" y="2306638"/>
            <a:ext cx="69850" cy="69850"/>
          </a:xfrm>
          <a:prstGeom prst="rect">
            <a:avLst/>
          </a:prstGeom>
          <a:solidFill>
            <a:srgbClr val="FF00FF"/>
          </a:solidFill>
          <a:ln w="9525">
            <a:solidFill>
              <a:srgbClr val="FF00FF"/>
            </a:solidFill>
            <a:miter lim="800000"/>
            <a:headEnd/>
            <a:tailEnd/>
          </a:ln>
        </p:spPr>
        <p:txBody>
          <a:bodyPr/>
          <a:lstStyle/>
          <a:p>
            <a:endParaRPr lang="en-US" smtClean="0">
              <a:solidFill>
                <a:srgbClr val="000000"/>
              </a:solidFill>
            </a:endParaRPr>
          </a:p>
        </p:txBody>
      </p:sp>
      <p:sp>
        <p:nvSpPr>
          <p:cNvPr id="33878" name="Rectangle 85"/>
          <p:cNvSpPr>
            <a:spLocks noChangeArrowheads="1"/>
          </p:cNvSpPr>
          <p:nvPr/>
        </p:nvSpPr>
        <p:spPr bwMode="auto">
          <a:xfrm>
            <a:off x="6072188" y="2524125"/>
            <a:ext cx="69850" cy="69850"/>
          </a:xfrm>
          <a:prstGeom prst="rect">
            <a:avLst/>
          </a:prstGeom>
          <a:solidFill>
            <a:srgbClr val="FF00FF"/>
          </a:solidFill>
          <a:ln w="9525">
            <a:solidFill>
              <a:srgbClr val="FF00FF"/>
            </a:solidFill>
            <a:miter lim="800000"/>
            <a:headEnd/>
            <a:tailEnd/>
          </a:ln>
        </p:spPr>
        <p:txBody>
          <a:bodyPr/>
          <a:lstStyle/>
          <a:p>
            <a:endParaRPr lang="en-US" smtClean="0">
              <a:solidFill>
                <a:srgbClr val="000000"/>
              </a:solidFill>
            </a:endParaRPr>
          </a:p>
        </p:txBody>
      </p:sp>
      <p:sp>
        <p:nvSpPr>
          <p:cNvPr id="33879" name="Rectangle 86"/>
          <p:cNvSpPr>
            <a:spLocks noChangeArrowheads="1"/>
          </p:cNvSpPr>
          <p:nvPr/>
        </p:nvSpPr>
        <p:spPr bwMode="auto">
          <a:xfrm>
            <a:off x="6465888" y="2689225"/>
            <a:ext cx="69850" cy="71438"/>
          </a:xfrm>
          <a:prstGeom prst="rect">
            <a:avLst/>
          </a:prstGeom>
          <a:solidFill>
            <a:srgbClr val="FF00FF"/>
          </a:solidFill>
          <a:ln w="9525">
            <a:solidFill>
              <a:srgbClr val="FF00FF"/>
            </a:solidFill>
            <a:miter lim="800000"/>
            <a:headEnd/>
            <a:tailEnd/>
          </a:ln>
        </p:spPr>
        <p:txBody>
          <a:bodyPr/>
          <a:lstStyle/>
          <a:p>
            <a:endParaRPr lang="en-US" smtClean="0">
              <a:solidFill>
                <a:srgbClr val="000000"/>
              </a:solidFill>
            </a:endParaRPr>
          </a:p>
        </p:txBody>
      </p:sp>
      <p:sp>
        <p:nvSpPr>
          <p:cNvPr id="33880" name="Rectangle 87"/>
          <p:cNvSpPr>
            <a:spLocks noChangeArrowheads="1"/>
          </p:cNvSpPr>
          <p:nvPr/>
        </p:nvSpPr>
        <p:spPr bwMode="auto">
          <a:xfrm>
            <a:off x="6858000" y="2784475"/>
            <a:ext cx="69850" cy="69850"/>
          </a:xfrm>
          <a:prstGeom prst="rect">
            <a:avLst/>
          </a:prstGeom>
          <a:solidFill>
            <a:srgbClr val="FF00FF"/>
          </a:solidFill>
          <a:ln w="9525">
            <a:solidFill>
              <a:srgbClr val="FF00FF"/>
            </a:solidFill>
            <a:miter lim="800000"/>
            <a:headEnd/>
            <a:tailEnd/>
          </a:ln>
        </p:spPr>
        <p:txBody>
          <a:bodyPr/>
          <a:lstStyle/>
          <a:p>
            <a:endParaRPr lang="en-US" smtClean="0">
              <a:solidFill>
                <a:srgbClr val="000000"/>
              </a:solidFill>
            </a:endParaRPr>
          </a:p>
        </p:txBody>
      </p:sp>
      <p:sp>
        <p:nvSpPr>
          <p:cNvPr id="33881" name="Rectangle 88"/>
          <p:cNvSpPr>
            <a:spLocks noChangeArrowheads="1"/>
          </p:cNvSpPr>
          <p:nvPr/>
        </p:nvSpPr>
        <p:spPr bwMode="auto">
          <a:xfrm>
            <a:off x="7250113" y="2994025"/>
            <a:ext cx="69850" cy="69850"/>
          </a:xfrm>
          <a:prstGeom prst="rect">
            <a:avLst/>
          </a:prstGeom>
          <a:solidFill>
            <a:srgbClr val="FF00FF"/>
          </a:solidFill>
          <a:ln w="9525">
            <a:solidFill>
              <a:srgbClr val="FF00FF"/>
            </a:solidFill>
            <a:miter lim="800000"/>
            <a:headEnd/>
            <a:tailEnd/>
          </a:ln>
        </p:spPr>
        <p:txBody>
          <a:bodyPr/>
          <a:lstStyle/>
          <a:p>
            <a:endParaRPr lang="en-US" smtClean="0">
              <a:solidFill>
                <a:srgbClr val="000000"/>
              </a:solidFill>
            </a:endParaRPr>
          </a:p>
        </p:txBody>
      </p:sp>
      <p:sp>
        <p:nvSpPr>
          <p:cNvPr id="33882" name="Rectangle 89"/>
          <p:cNvSpPr>
            <a:spLocks noChangeArrowheads="1"/>
          </p:cNvSpPr>
          <p:nvPr/>
        </p:nvSpPr>
        <p:spPr bwMode="auto">
          <a:xfrm>
            <a:off x="7643813" y="3130550"/>
            <a:ext cx="69850" cy="69850"/>
          </a:xfrm>
          <a:prstGeom prst="rect">
            <a:avLst/>
          </a:prstGeom>
          <a:solidFill>
            <a:srgbClr val="FF00FF"/>
          </a:solidFill>
          <a:ln w="9525">
            <a:solidFill>
              <a:srgbClr val="FF00FF"/>
            </a:solidFill>
            <a:miter lim="800000"/>
            <a:headEnd/>
            <a:tailEnd/>
          </a:ln>
        </p:spPr>
        <p:txBody>
          <a:bodyPr/>
          <a:lstStyle/>
          <a:p>
            <a:endParaRPr lang="en-US" smtClean="0">
              <a:solidFill>
                <a:srgbClr val="000000"/>
              </a:solidFill>
            </a:endParaRPr>
          </a:p>
        </p:txBody>
      </p:sp>
      <p:sp>
        <p:nvSpPr>
          <p:cNvPr id="33883" name="Freeform 90"/>
          <p:cNvSpPr>
            <a:spLocks/>
          </p:cNvSpPr>
          <p:nvPr/>
        </p:nvSpPr>
        <p:spPr bwMode="auto">
          <a:xfrm>
            <a:off x="1752600" y="2052638"/>
            <a:ext cx="69850" cy="69850"/>
          </a:xfrm>
          <a:custGeom>
            <a:avLst/>
            <a:gdLst>
              <a:gd name="T0" fmla="*/ 22 w 44"/>
              <a:gd name="T1" fmla="*/ 0 h 44"/>
              <a:gd name="T2" fmla="*/ 44 w 44"/>
              <a:gd name="T3" fmla="*/ 44 h 44"/>
              <a:gd name="T4" fmla="*/ 0 w 44"/>
              <a:gd name="T5" fmla="*/ 44 h 44"/>
              <a:gd name="T6" fmla="*/ 22 w 44"/>
              <a:gd name="T7" fmla="*/ 0 h 44"/>
              <a:gd name="T8" fmla="*/ 0 60000 65536"/>
              <a:gd name="T9" fmla="*/ 0 60000 65536"/>
              <a:gd name="T10" fmla="*/ 0 60000 65536"/>
              <a:gd name="T11" fmla="*/ 0 60000 65536"/>
              <a:gd name="T12" fmla="*/ 0 w 44"/>
              <a:gd name="T13" fmla="*/ 0 h 44"/>
              <a:gd name="T14" fmla="*/ 44 w 44"/>
              <a:gd name="T15" fmla="*/ 44 h 44"/>
            </a:gdLst>
            <a:ahLst/>
            <a:cxnLst>
              <a:cxn ang="T8">
                <a:pos x="T0" y="T1"/>
              </a:cxn>
              <a:cxn ang="T9">
                <a:pos x="T2" y="T3"/>
              </a:cxn>
              <a:cxn ang="T10">
                <a:pos x="T4" y="T5"/>
              </a:cxn>
              <a:cxn ang="T11">
                <a:pos x="T6" y="T7"/>
              </a:cxn>
            </a:cxnLst>
            <a:rect l="T12" t="T13" r="T14" b="T15"/>
            <a:pathLst>
              <a:path w="44" h="44">
                <a:moveTo>
                  <a:pt x="22" y="0"/>
                </a:moveTo>
                <a:lnTo>
                  <a:pt x="44" y="44"/>
                </a:lnTo>
                <a:lnTo>
                  <a:pt x="0" y="44"/>
                </a:lnTo>
                <a:lnTo>
                  <a:pt x="22" y="0"/>
                </a:lnTo>
                <a:close/>
              </a:path>
            </a:pathLst>
          </a:custGeom>
          <a:solidFill>
            <a:srgbClr val="FF6600"/>
          </a:solidFill>
          <a:ln w="9525">
            <a:noFill/>
            <a:round/>
            <a:headEnd/>
            <a:tailEnd/>
          </a:ln>
        </p:spPr>
        <p:txBody>
          <a:bodyPr/>
          <a:lstStyle/>
          <a:p>
            <a:endParaRPr lang="en-US" smtClean="0">
              <a:solidFill>
                <a:srgbClr val="000000"/>
              </a:solidFill>
            </a:endParaRPr>
          </a:p>
        </p:txBody>
      </p:sp>
      <p:sp>
        <p:nvSpPr>
          <p:cNvPr id="33884" name="Freeform 91"/>
          <p:cNvSpPr>
            <a:spLocks/>
          </p:cNvSpPr>
          <p:nvPr/>
        </p:nvSpPr>
        <p:spPr bwMode="auto">
          <a:xfrm>
            <a:off x="2146300" y="2049463"/>
            <a:ext cx="69850" cy="69850"/>
          </a:xfrm>
          <a:custGeom>
            <a:avLst/>
            <a:gdLst>
              <a:gd name="T0" fmla="*/ 22 w 44"/>
              <a:gd name="T1" fmla="*/ 0 h 44"/>
              <a:gd name="T2" fmla="*/ 44 w 44"/>
              <a:gd name="T3" fmla="*/ 44 h 44"/>
              <a:gd name="T4" fmla="*/ 0 w 44"/>
              <a:gd name="T5" fmla="*/ 44 h 44"/>
              <a:gd name="T6" fmla="*/ 22 w 44"/>
              <a:gd name="T7" fmla="*/ 0 h 44"/>
              <a:gd name="T8" fmla="*/ 0 60000 65536"/>
              <a:gd name="T9" fmla="*/ 0 60000 65536"/>
              <a:gd name="T10" fmla="*/ 0 60000 65536"/>
              <a:gd name="T11" fmla="*/ 0 60000 65536"/>
              <a:gd name="T12" fmla="*/ 0 w 44"/>
              <a:gd name="T13" fmla="*/ 0 h 44"/>
              <a:gd name="T14" fmla="*/ 44 w 44"/>
              <a:gd name="T15" fmla="*/ 44 h 44"/>
            </a:gdLst>
            <a:ahLst/>
            <a:cxnLst>
              <a:cxn ang="T8">
                <a:pos x="T0" y="T1"/>
              </a:cxn>
              <a:cxn ang="T9">
                <a:pos x="T2" y="T3"/>
              </a:cxn>
              <a:cxn ang="T10">
                <a:pos x="T4" y="T5"/>
              </a:cxn>
              <a:cxn ang="T11">
                <a:pos x="T6" y="T7"/>
              </a:cxn>
            </a:cxnLst>
            <a:rect l="T12" t="T13" r="T14" b="T15"/>
            <a:pathLst>
              <a:path w="44" h="44">
                <a:moveTo>
                  <a:pt x="22" y="0"/>
                </a:moveTo>
                <a:lnTo>
                  <a:pt x="44" y="44"/>
                </a:lnTo>
                <a:lnTo>
                  <a:pt x="0" y="44"/>
                </a:lnTo>
                <a:lnTo>
                  <a:pt x="22" y="0"/>
                </a:lnTo>
                <a:close/>
              </a:path>
            </a:pathLst>
          </a:custGeom>
          <a:solidFill>
            <a:srgbClr val="FF6600"/>
          </a:solidFill>
          <a:ln w="9525">
            <a:noFill/>
            <a:round/>
            <a:headEnd/>
            <a:tailEnd/>
          </a:ln>
        </p:spPr>
        <p:txBody>
          <a:bodyPr/>
          <a:lstStyle/>
          <a:p>
            <a:endParaRPr lang="en-US" smtClean="0">
              <a:solidFill>
                <a:srgbClr val="000000"/>
              </a:solidFill>
            </a:endParaRPr>
          </a:p>
        </p:txBody>
      </p:sp>
      <p:sp>
        <p:nvSpPr>
          <p:cNvPr id="33885" name="Freeform 92"/>
          <p:cNvSpPr>
            <a:spLocks/>
          </p:cNvSpPr>
          <p:nvPr/>
        </p:nvSpPr>
        <p:spPr bwMode="auto">
          <a:xfrm>
            <a:off x="1747838" y="2047875"/>
            <a:ext cx="69850" cy="69850"/>
          </a:xfrm>
          <a:custGeom>
            <a:avLst/>
            <a:gdLst>
              <a:gd name="T0" fmla="*/ 22 w 44"/>
              <a:gd name="T1" fmla="*/ 0 h 44"/>
              <a:gd name="T2" fmla="*/ 44 w 44"/>
              <a:gd name="T3" fmla="*/ 44 h 44"/>
              <a:gd name="T4" fmla="*/ 0 w 44"/>
              <a:gd name="T5" fmla="*/ 44 h 44"/>
              <a:gd name="T6" fmla="*/ 22 w 44"/>
              <a:gd name="T7" fmla="*/ 0 h 44"/>
              <a:gd name="T8" fmla="*/ 0 60000 65536"/>
              <a:gd name="T9" fmla="*/ 0 60000 65536"/>
              <a:gd name="T10" fmla="*/ 0 60000 65536"/>
              <a:gd name="T11" fmla="*/ 0 60000 65536"/>
              <a:gd name="T12" fmla="*/ 0 w 44"/>
              <a:gd name="T13" fmla="*/ 0 h 44"/>
              <a:gd name="T14" fmla="*/ 44 w 44"/>
              <a:gd name="T15" fmla="*/ 44 h 44"/>
            </a:gdLst>
            <a:ahLst/>
            <a:cxnLst>
              <a:cxn ang="T8">
                <a:pos x="T0" y="T1"/>
              </a:cxn>
              <a:cxn ang="T9">
                <a:pos x="T2" y="T3"/>
              </a:cxn>
              <a:cxn ang="T10">
                <a:pos x="T4" y="T5"/>
              </a:cxn>
              <a:cxn ang="T11">
                <a:pos x="T6" y="T7"/>
              </a:cxn>
            </a:cxnLst>
            <a:rect l="T12" t="T13" r="T14" b="T15"/>
            <a:pathLst>
              <a:path w="44" h="44">
                <a:moveTo>
                  <a:pt x="22" y="0"/>
                </a:moveTo>
                <a:lnTo>
                  <a:pt x="44" y="44"/>
                </a:lnTo>
                <a:lnTo>
                  <a:pt x="0" y="44"/>
                </a:lnTo>
                <a:lnTo>
                  <a:pt x="22" y="0"/>
                </a:lnTo>
                <a:close/>
              </a:path>
            </a:pathLst>
          </a:custGeom>
          <a:noFill/>
          <a:ln w="9525">
            <a:solidFill>
              <a:srgbClr val="FF6600"/>
            </a:solidFill>
            <a:prstDash val="solid"/>
            <a:round/>
            <a:headEnd/>
            <a:tailEnd/>
          </a:ln>
        </p:spPr>
        <p:txBody>
          <a:bodyPr/>
          <a:lstStyle/>
          <a:p>
            <a:endParaRPr lang="en-US" smtClean="0">
              <a:solidFill>
                <a:srgbClr val="000000"/>
              </a:solidFill>
            </a:endParaRPr>
          </a:p>
        </p:txBody>
      </p:sp>
      <p:sp>
        <p:nvSpPr>
          <p:cNvPr id="33886" name="Freeform 93"/>
          <p:cNvSpPr>
            <a:spLocks/>
          </p:cNvSpPr>
          <p:nvPr/>
        </p:nvSpPr>
        <p:spPr bwMode="auto">
          <a:xfrm>
            <a:off x="2141538" y="2044700"/>
            <a:ext cx="69850" cy="69850"/>
          </a:xfrm>
          <a:custGeom>
            <a:avLst/>
            <a:gdLst>
              <a:gd name="T0" fmla="*/ 22 w 44"/>
              <a:gd name="T1" fmla="*/ 0 h 44"/>
              <a:gd name="T2" fmla="*/ 44 w 44"/>
              <a:gd name="T3" fmla="*/ 44 h 44"/>
              <a:gd name="T4" fmla="*/ 0 w 44"/>
              <a:gd name="T5" fmla="*/ 44 h 44"/>
              <a:gd name="T6" fmla="*/ 22 w 44"/>
              <a:gd name="T7" fmla="*/ 0 h 44"/>
              <a:gd name="T8" fmla="*/ 0 60000 65536"/>
              <a:gd name="T9" fmla="*/ 0 60000 65536"/>
              <a:gd name="T10" fmla="*/ 0 60000 65536"/>
              <a:gd name="T11" fmla="*/ 0 60000 65536"/>
              <a:gd name="T12" fmla="*/ 0 w 44"/>
              <a:gd name="T13" fmla="*/ 0 h 44"/>
              <a:gd name="T14" fmla="*/ 44 w 44"/>
              <a:gd name="T15" fmla="*/ 44 h 44"/>
            </a:gdLst>
            <a:ahLst/>
            <a:cxnLst>
              <a:cxn ang="T8">
                <a:pos x="T0" y="T1"/>
              </a:cxn>
              <a:cxn ang="T9">
                <a:pos x="T2" y="T3"/>
              </a:cxn>
              <a:cxn ang="T10">
                <a:pos x="T4" y="T5"/>
              </a:cxn>
              <a:cxn ang="T11">
                <a:pos x="T6" y="T7"/>
              </a:cxn>
            </a:cxnLst>
            <a:rect l="T12" t="T13" r="T14" b="T15"/>
            <a:pathLst>
              <a:path w="44" h="44">
                <a:moveTo>
                  <a:pt x="22" y="0"/>
                </a:moveTo>
                <a:lnTo>
                  <a:pt x="44" y="44"/>
                </a:lnTo>
                <a:lnTo>
                  <a:pt x="0" y="44"/>
                </a:lnTo>
                <a:lnTo>
                  <a:pt x="22" y="0"/>
                </a:lnTo>
                <a:close/>
              </a:path>
            </a:pathLst>
          </a:custGeom>
          <a:noFill/>
          <a:ln w="9525">
            <a:solidFill>
              <a:srgbClr val="FF6600"/>
            </a:solidFill>
            <a:prstDash val="solid"/>
            <a:round/>
            <a:headEnd/>
            <a:tailEnd/>
          </a:ln>
        </p:spPr>
        <p:txBody>
          <a:bodyPr/>
          <a:lstStyle/>
          <a:p>
            <a:endParaRPr lang="en-US" smtClean="0">
              <a:solidFill>
                <a:srgbClr val="000000"/>
              </a:solidFill>
            </a:endParaRPr>
          </a:p>
        </p:txBody>
      </p:sp>
      <p:sp>
        <p:nvSpPr>
          <p:cNvPr id="33887" name="Freeform 94"/>
          <p:cNvSpPr>
            <a:spLocks/>
          </p:cNvSpPr>
          <p:nvPr/>
        </p:nvSpPr>
        <p:spPr bwMode="auto">
          <a:xfrm>
            <a:off x="2538413" y="2130425"/>
            <a:ext cx="69850" cy="69850"/>
          </a:xfrm>
          <a:custGeom>
            <a:avLst/>
            <a:gdLst>
              <a:gd name="T0" fmla="*/ 22 w 44"/>
              <a:gd name="T1" fmla="*/ 0 h 44"/>
              <a:gd name="T2" fmla="*/ 44 w 44"/>
              <a:gd name="T3" fmla="*/ 44 h 44"/>
              <a:gd name="T4" fmla="*/ 0 w 44"/>
              <a:gd name="T5" fmla="*/ 44 h 44"/>
              <a:gd name="T6" fmla="*/ 22 w 44"/>
              <a:gd name="T7" fmla="*/ 0 h 44"/>
              <a:gd name="T8" fmla="*/ 0 60000 65536"/>
              <a:gd name="T9" fmla="*/ 0 60000 65536"/>
              <a:gd name="T10" fmla="*/ 0 60000 65536"/>
              <a:gd name="T11" fmla="*/ 0 60000 65536"/>
              <a:gd name="T12" fmla="*/ 0 w 44"/>
              <a:gd name="T13" fmla="*/ 0 h 44"/>
              <a:gd name="T14" fmla="*/ 44 w 44"/>
              <a:gd name="T15" fmla="*/ 44 h 44"/>
            </a:gdLst>
            <a:ahLst/>
            <a:cxnLst>
              <a:cxn ang="T8">
                <a:pos x="T0" y="T1"/>
              </a:cxn>
              <a:cxn ang="T9">
                <a:pos x="T2" y="T3"/>
              </a:cxn>
              <a:cxn ang="T10">
                <a:pos x="T4" y="T5"/>
              </a:cxn>
              <a:cxn ang="T11">
                <a:pos x="T6" y="T7"/>
              </a:cxn>
            </a:cxnLst>
            <a:rect l="T12" t="T13" r="T14" b="T15"/>
            <a:pathLst>
              <a:path w="44" h="44">
                <a:moveTo>
                  <a:pt x="22" y="0"/>
                </a:moveTo>
                <a:lnTo>
                  <a:pt x="44" y="44"/>
                </a:lnTo>
                <a:lnTo>
                  <a:pt x="0" y="44"/>
                </a:lnTo>
                <a:lnTo>
                  <a:pt x="22" y="0"/>
                </a:lnTo>
                <a:close/>
              </a:path>
            </a:pathLst>
          </a:custGeom>
          <a:solidFill>
            <a:srgbClr val="FF6600"/>
          </a:solidFill>
          <a:ln w="9525">
            <a:noFill/>
            <a:round/>
            <a:headEnd/>
            <a:tailEnd/>
          </a:ln>
        </p:spPr>
        <p:txBody>
          <a:bodyPr/>
          <a:lstStyle/>
          <a:p>
            <a:endParaRPr lang="en-US" smtClean="0">
              <a:solidFill>
                <a:srgbClr val="000000"/>
              </a:solidFill>
            </a:endParaRPr>
          </a:p>
        </p:txBody>
      </p:sp>
      <p:sp>
        <p:nvSpPr>
          <p:cNvPr id="33888" name="Freeform 95"/>
          <p:cNvSpPr>
            <a:spLocks/>
          </p:cNvSpPr>
          <p:nvPr/>
        </p:nvSpPr>
        <p:spPr bwMode="auto">
          <a:xfrm>
            <a:off x="2930525" y="2162175"/>
            <a:ext cx="69850" cy="69850"/>
          </a:xfrm>
          <a:custGeom>
            <a:avLst/>
            <a:gdLst>
              <a:gd name="T0" fmla="*/ 22 w 44"/>
              <a:gd name="T1" fmla="*/ 0 h 44"/>
              <a:gd name="T2" fmla="*/ 44 w 44"/>
              <a:gd name="T3" fmla="*/ 44 h 44"/>
              <a:gd name="T4" fmla="*/ 0 w 44"/>
              <a:gd name="T5" fmla="*/ 44 h 44"/>
              <a:gd name="T6" fmla="*/ 22 w 44"/>
              <a:gd name="T7" fmla="*/ 0 h 44"/>
              <a:gd name="T8" fmla="*/ 0 60000 65536"/>
              <a:gd name="T9" fmla="*/ 0 60000 65536"/>
              <a:gd name="T10" fmla="*/ 0 60000 65536"/>
              <a:gd name="T11" fmla="*/ 0 60000 65536"/>
              <a:gd name="T12" fmla="*/ 0 w 44"/>
              <a:gd name="T13" fmla="*/ 0 h 44"/>
              <a:gd name="T14" fmla="*/ 44 w 44"/>
              <a:gd name="T15" fmla="*/ 44 h 44"/>
            </a:gdLst>
            <a:ahLst/>
            <a:cxnLst>
              <a:cxn ang="T8">
                <a:pos x="T0" y="T1"/>
              </a:cxn>
              <a:cxn ang="T9">
                <a:pos x="T2" y="T3"/>
              </a:cxn>
              <a:cxn ang="T10">
                <a:pos x="T4" y="T5"/>
              </a:cxn>
              <a:cxn ang="T11">
                <a:pos x="T6" y="T7"/>
              </a:cxn>
            </a:cxnLst>
            <a:rect l="T12" t="T13" r="T14" b="T15"/>
            <a:pathLst>
              <a:path w="44" h="44">
                <a:moveTo>
                  <a:pt x="22" y="0"/>
                </a:moveTo>
                <a:lnTo>
                  <a:pt x="44" y="44"/>
                </a:lnTo>
                <a:lnTo>
                  <a:pt x="0" y="44"/>
                </a:lnTo>
                <a:lnTo>
                  <a:pt x="22" y="0"/>
                </a:lnTo>
                <a:close/>
              </a:path>
            </a:pathLst>
          </a:custGeom>
          <a:solidFill>
            <a:srgbClr val="FF6600"/>
          </a:solidFill>
          <a:ln w="9525">
            <a:noFill/>
            <a:round/>
            <a:headEnd/>
            <a:tailEnd/>
          </a:ln>
        </p:spPr>
        <p:txBody>
          <a:bodyPr/>
          <a:lstStyle/>
          <a:p>
            <a:endParaRPr lang="en-US" smtClean="0">
              <a:solidFill>
                <a:srgbClr val="000000"/>
              </a:solidFill>
            </a:endParaRPr>
          </a:p>
        </p:txBody>
      </p:sp>
      <p:sp>
        <p:nvSpPr>
          <p:cNvPr id="33889" name="Freeform 96"/>
          <p:cNvSpPr>
            <a:spLocks/>
          </p:cNvSpPr>
          <p:nvPr/>
        </p:nvSpPr>
        <p:spPr bwMode="auto">
          <a:xfrm>
            <a:off x="2533650" y="2125663"/>
            <a:ext cx="69850" cy="69850"/>
          </a:xfrm>
          <a:custGeom>
            <a:avLst/>
            <a:gdLst>
              <a:gd name="T0" fmla="*/ 22 w 44"/>
              <a:gd name="T1" fmla="*/ 0 h 44"/>
              <a:gd name="T2" fmla="*/ 44 w 44"/>
              <a:gd name="T3" fmla="*/ 44 h 44"/>
              <a:gd name="T4" fmla="*/ 0 w 44"/>
              <a:gd name="T5" fmla="*/ 44 h 44"/>
              <a:gd name="T6" fmla="*/ 22 w 44"/>
              <a:gd name="T7" fmla="*/ 0 h 44"/>
              <a:gd name="T8" fmla="*/ 0 60000 65536"/>
              <a:gd name="T9" fmla="*/ 0 60000 65536"/>
              <a:gd name="T10" fmla="*/ 0 60000 65536"/>
              <a:gd name="T11" fmla="*/ 0 60000 65536"/>
              <a:gd name="T12" fmla="*/ 0 w 44"/>
              <a:gd name="T13" fmla="*/ 0 h 44"/>
              <a:gd name="T14" fmla="*/ 44 w 44"/>
              <a:gd name="T15" fmla="*/ 44 h 44"/>
            </a:gdLst>
            <a:ahLst/>
            <a:cxnLst>
              <a:cxn ang="T8">
                <a:pos x="T0" y="T1"/>
              </a:cxn>
              <a:cxn ang="T9">
                <a:pos x="T2" y="T3"/>
              </a:cxn>
              <a:cxn ang="T10">
                <a:pos x="T4" y="T5"/>
              </a:cxn>
              <a:cxn ang="T11">
                <a:pos x="T6" y="T7"/>
              </a:cxn>
            </a:cxnLst>
            <a:rect l="T12" t="T13" r="T14" b="T15"/>
            <a:pathLst>
              <a:path w="44" h="44">
                <a:moveTo>
                  <a:pt x="22" y="0"/>
                </a:moveTo>
                <a:lnTo>
                  <a:pt x="44" y="44"/>
                </a:lnTo>
                <a:lnTo>
                  <a:pt x="0" y="44"/>
                </a:lnTo>
                <a:lnTo>
                  <a:pt x="22" y="0"/>
                </a:lnTo>
                <a:close/>
              </a:path>
            </a:pathLst>
          </a:custGeom>
          <a:noFill/>
          <a:ln w="9525">
            <a:solidFill>
              <a:srgbClr val="FF6600"/>
            </a:solidFill>
            <a:prstDash val="solid"/>
            <a:round/>
            <a:headEnd/>
            <a:tailEnd/>
          </a:ln>
        </p:spPr>
        <p:txBody>
          <a:bodyPr/>
          <a:lstStyle/>
          <a:p>
            <a:endParaRPr lang="en-US" smtClean="0">
              <a:solidFill>
                <a:srgbClr val="000000"/>
              </a:solidFill>
            </a:endParaRPr>
          </a:p>
        </p:txBody>
      </p:sp>
      <p:sp>
        <p:nvSpPr>
          <p:cNvPr id="33890" name="Freeform 97"/>
          <p:cNvSpPr>
            <a:spLocks/>
          </p:cNvSpPr>
          <p:nvPr/>
        </p:nvSpPr>
        <p:spPr bwMode="auto">
          <a:xfrm>
            <a:off x="2925763" y="2157413"/>
            <a:ext cx="69850" cy="69850"/>
          </a:xfrm>
          <a:custGeom>
            <a:avLst/>
            <a:gdLst>
              <a:gd name="T0" fmla="*/ 22 w 44"/>
              <a:gd name="T1" fmla="*/ 0 h 44"/>
              <a:gd name="T2" fmla="*/ 44 w 44"/>
              <a:gd name="T3" fmla="*/ 44 h 44"/>
              <a:gd name="T4" fmla="*/ 0 w 44"/>
              <a:gd name="T5" fmla="*/ 44 h 44"/>
              <a:gd name="T6" fmla="*/ 22 w 44"/>
              <a:gd name="T7" fmla="*/ 0 h 44"/>
              <a:gd name="T8" fmla="*/ 0 60000 65536"/>
              <a:gd name="T9" fmla="*/ 0 60000 65536"/>
              <a:gd name="T10" fmla="*/ 0 60000 65536"/>
              <a:gd name="T11" fmla="*/ 0 60000 65536"/>
              <a:gd name="T12" fmla="*/ 0 w 44"/>
              <a:gd name="T13" fmla="*/ 0 h 44"/>
              <a:gd name="T14" fmla="*/ 44 w 44"/>
              <a:gd name="T15" fmla="*/ 44 h 44"/>
            </a:gdLst>
            <a:ahLst/>
            <a:cxnLst>
              <a:cxn ang="T8">
                <a:pos x="T0" y="T1"/>
              </a:cxn>
              <a:cxn ang="T9">
                <a:pos x="T2" y="T3"/>
              </a:cxn>
              <a:cxn ang="T10">
                <a:pos x="T4" y="T5"/>
              </a:cxn>
              <a:cxn ang="T11">
                <a:pos x="T6" y="T7"/>
              </a:cxn>
            </a:cxnLst>
            <a:rect l="T12" t="T13" r="T14" b="T15"/>
            <a:pathLst>
              <a:path w="44" h="44">
                <a:moveTo>
                  <a:pt x="22" y="0"/>
                </a:moveTo>
                <a:lnTo>
                  <a:pt x="44" y="44"/>
                </a:lnTo>
                <a:lnTo>
                  <a:pt x="0" y="44"/>
                </a:lnTo>
                <a:lnTo>
                  <a:pt x="22" y="0"/>
                </a:lnTo>
                <a:close/>
              </a:path>
            </a:pathLst>
          </a:custGeom>
          <a:noFill/>
          <a:ln w="9525">
            <a:solidFill>
              <a:srgbClr val="FF6600"/>
            </a:solidFill>
            <a:prstDash val="solid"/>
            <a:round/>
            <a:headEnd/>
            <a:tailEnd/>
          </a:ln>
        </p:spPr>
        <p:txBody>
          <a:bodyPr/>
          <a:lstStyle/>
          <a:p>
            <a:endParaRPr lang="en-US" smtClean="0">
              <a:solidFill>
                <a:srgbClr val="000000"/>
              </a:solidFill>
            </a:endParaRPr>
          </a:p>
        </p:txBody>
      </p:sp>
      <p:sp>
        <p:nvSpPr>
          <p:cNvPr id="33891" name="Freeform 98"/>
          <p:cNvSpPr>
            <a:spLocks/>
          </p:cNvSpPr>
          <p:nvPr/>
        </p:nvSpPr>
        <p:spPr bwMode="auto">
          <a:xfrm>
            <a:off x="3324225" y="2259013"/>
            <a:ext cx="69850" cy="69850"/>
          </a:xfrm>
          <a:custGeom>
            <a:avLst/>
            <a:gdLst>
              <a:gd name="T0" fmla="*/ 22 w 44"/>
              <a:gd name="T1" fmla="*/ 0 h 44"/>
              <a:gd name="T2" fmla="*/ 44 w 44"/>
              <a:gd name="T3" fmla="*/ 44 h 44"/>
              <a:gd name="T4" fmla="*/ 0 w 44"/>
              <a:gd name="T5" fmla="*/ 44 h 44"/>
              <a:gd name="T6" fmla="*/ 22 w 44"/>
              <a:gd name="T7" fmla="*/ 0 h 44"/>
              <a:gd name="T8" fmla="*/ 0 60000 65536"/>
              <a:gd name="T9" fmla="*/ 0 60000 65536"/>
              <a:gd name="T10" fmla="*/ 0 60000 65536"/>
              <a:gd name="T11" fmla="*/ 0 60000 65536"/>
              <a:gd name="T12" fmla="*/ 0 w 44"/>
              <a:gd name="T13" fmla="*/ 0 h 44"/>
              <a:gd name="T14" fmla="*/ 44 w 44"/>
              <a:gd name="T15" fmla="*/ 44 h 44"/>
            </a:gdLst>
            <a:ahLst/>
            <a:cxnLst>
              <a:cxn ang="T8">
                <a:pos x="T0" y="T1"/>
              </a:cxn>
              <a:cxn ang="T9">
                <a:pos x="T2" y="T3"/>
              </a:cxn>
              <a:cxn ang="T10">
                <a:pos x="T4" y="T5"/>
              </a:cxn>
              <a:cxn ang="T11">
                <a:pos x="T6" y="T7"/>
              </a:cxn>
            </a:cxnLst>
            <a:rect l="T12" t="T13" r="T14" b="T15"/>
            <a:pathLst>
              <a:path w="44" h="44">
                <a:moveTo>
                  <a:pt x="22" y="0"/>
                </a:moveTo>
                <a:lnTo>
                  <a:pt x="44" y="44"/>
                </a:lnTo>
                <a:lnTo>
                  <a:pt x="0" y="44"/>
                </a:lnTo>
                <a:lnTo>
                  <a:pt x="22" y="0"/>
                </a:lnTo>
                <a:close/>
              </a:path>
            </a:pathLst>
          </a:custGeom>
          <a:solidFill>
            <a:srgbClr val="FF6600"/>
          </a:solidFill>
          <a:ln w="9525">
            <a:noFill/>
            <a:round/>
            <a:headEnd/>
            <a:tailEnd/>
          </a:ln>
        </p:spPr>
        <p:txBody>
          <a:bodyPr/>
          <a:lstStyle/>
          <a:p>
            <a:endParaRPr lang="en-US" smtClean="0">
              <a:solidFill>
                <a:srgbClr val="000000"/>
              </a:solidFill>
            </a:endParaRPr>
          </a:p>
        </p:txBody>
      </p:sp>
      <p:sp>
        <p:nvSpPr>
          <p:cNvPr id="33892" name="Freeform 99"/>
          <p:cNvSpPr>
            <a:spLocks/>
          </p:cNvSpPr>
          <p:nvPr/>
        </p:nvSpPr>
        <p:spPr bwMode="auto">
          <a:xfrm>
            <a:off x="3716338" y="2278063"/>
            <a:ext cx="69850" cy="69850"/>
          </a:xfrm>
          <a:custGeom>
            <a:avLst/>
            <a:gdLst>
              <a:gd name="T0" fmla="*/ 22 w 44"/>
              <a:gd name="T1" fmla="*/ 0 h 44"/>
              <a:gd name="T2" fmla="*/ 44 w 44"/>
              <a:gd name="T3" fmla="*/ 44 h 44"/>
              <a:gd name="T4" fmla="*/ 0 w 44"/>
              <a:gd name="T5" fmla="*/ 44 h 44"/>
              <a:gd name="T6" fmla="*/ 22 w 44"/>
              <a:gd name="T7" fmla="*/ 0 h 44"/>
              <a:gd name="T8" fmla="*/ 0 60000 65536"/>
              <a:gd name="T9" fmla="*/ 0 60000 65536"/>
              <a:gd name="T10" fmla="*/ 0 60000 65536"/>
              <a:gd name="T11" fmla="*/ 0 60000 65536"/>
              <a:gd name="T12" fmla="*/ 0 w 44"/>
              <a:gd name="T13" fmla="*/ 0 h 44"/>
              <a:gd name="T14" fmla="*/ 44 w 44"/>
              <a:gd name="T15" fmla="*/ 44 h 44"/>
            </a:gdLst>
            <a:ahLst/>
            <a:cxnLst>
              <a:cxn ang="T8">
                <a:pos x="T0" y="T1"/>
              </a:cxn>
              <a:cxn ang="T9">
                <a:pos x="T2" y="T3"/>
              </a:cxn>
              <a:cxn ang="T10">
                <a:pos x="T4" y="T5"/>
              </a:cxn>
              <a:cxn ang="T11">
                <a:pos x="T6" y="T7"/>
              </a:cxn>
            </a:cxnLst>
            <a:rect l="T12" t="T13" r="T14" b="T15"/>
            <a:pathLst>
              <a:path w="44" h="44">
                <a:moveTo>
                  <a:pt x="22" y="0"/>
                </a:moveTo>
                <a:lnTo>
                  <a:pt x="44" y="44"/>
                </a:lnTo>
                <a:lnTo>
                  <a:pt x="0" y="44"/>
                </a:lnTo>
                <a:lnTo>
                  <a:pt x="22" y="0"/>
                </a:lnTo>
                <a:close/>
              </a:path>
            </a:pathLst>
          </a:custGeom>
          <a:solidFill>
            <a:srgbClr val="FF6600"/>
          </a:solidFill>
          <a:ln w="9525">
            <a:noFill/>
            <a:round/>
            <a:headEnd/>
            <a:tailEnd/>
          </a:ln>
        </p:spPr>
        <p:txBody>
          <a:bodyPr/>
          <a:lstStyle/>
          <a:p>
            <a:endParaRPr lang="en-US" smtClean="0">
              <a:solidFill>
                <a:srgbClr val="000000"/>
              </a:solidFill>
            </a:endParaRPr>
          </a:p>
        </p:txBody>
      </p:sp>
      <p:sp>
        <p:nvSpPr>
          <p:cNvPr id="33893" name="Freeform 100"/>
          <p:cNvSpPr>
            <a:spLocks/>
          </p:cNvSpPr>
          <p:nvPr/>
        </p:nvSpPr>
        <p:spPr bwMode="auto">
          <a:xfrm>
            <a:off x="3319463" y="2254250"/>
            <a:ext cx="69850" cy="69850"/>
          </a:xfrm>
          <a:custGeom>
            <a:avLst/>
            <a:gdLst>
              <a:gd name="T0" fmla="*/ 22 w 44"/>
              <a:gd name="T1" fmla="*/ 0 h 44"/>
              <a:gd name="T2" fmla="*/ 44 w 44"/>
              <a:gd name="T3" fmla="*/ 44 h 44"/>
              <a:gd name="T4" fmla="*/ 0 w 44"/>
              <a:gd name="T5" fmla="*/ 44 h 44"/>
              <a:gd name="T6" fmla="*/ 22 w 44"/>
              <a:gd name="T7" fmla="*/ 0 h 44"/>
              <a:gd name="T8" fmla="*/ 0 60000 65536"/>
              <a:gd name="T9" fmla="*/ 0 60000 65536"/>
              <a:gd name="T10" fmla="*/ 0 60000 65536"/>
              <a:gd name="T11" fmla="*/ 0 60000 65536"/>
              <a:gd name="T12" fmla="*/ 0 w 44"/>
              <a:gd name="T13" fmla="*/ 0 h 44"/>
              <a:gd name="T14" fmla="*/ 44 w 44"/>
              <a:gd name="T15" fmla="*/ 44 h 44"/>
            </a:gdLst>
            <a:ahLst/>
            <a:cxnLst>
              <a:cxn ang="T8">
                <a:pos x="T0" y="T1"/>
              </a:cxn>
              <a:cxn ang="T9">
                <a:pos x="T2" y="T3"/>
              </a:cxn>
              <a:cxn ang="T10">
                <a:pos x="T4" y="T5"/>
              </a:cxn>
              <a:cxn ang="T11">
                <a:pos x="T6" y="T7"/>
              </a:cxn>
            </a:cxnLst>
            <a:rect l="T12" t="T13" r="T14" b="T15"/>
            <a:pathLst>
              <a:path w="44" h="44">
                <a:moveTo>
                  <a:pt x="22" y="0"/>
                </a:moveTo>
                <a:lnTo>
                  <a:pt x="44" y="44"/>
                </a:lnTo>
                <a:lnTo>
                  <a:pt x="0" y="44"/>
                </a:lnTo>
                <a:lnTo>
                  <a:pt x="22" y="0"/>
                </a:lnTo>
                <a:close/>
              </a:path>
            </a:pathLst>
          </a:custGeom>
          <a:noFill/>
          <a:ln w="9525">
            <a:solidFill>
              <a:srgbClr val="FF6600"/>
            </a:solidFill>
            <a:prstDash val="solid"/>
            <a:round/>
            <a:headEnd/>
            <a:tailEnd/>
          </a:ln>
        </p:spPr>
        <p:txBody>
          <a:bodyPr/>
          <a:lstStyle/>
          <a:p>
            <a:endParaRPr lang="en-US" smtClean="0">
              <a:solidFill>
                <a:srgbClr val="000000"/>
              </a:solidFill>
            </a:endParaRPr>
          </a:p>
        </p:txBody>
      </p:sp>
      <p:sp>
        <p:nvSpPr>
          <p:cNvPr id="33894" name="Freeform 101"/>
          <p:cNvSpPr>
            <a:spLocks/>
          </p:cNvSpPr>
          <p:nvPr/>
        </p:nvSpPr>
        <p:spPr bwMode="auto">
          <a:xfrm>
            <a:off x="3711575" y="2273300"/>
            <a:ext cx="69850" cy="69850"/>
          </a:xfrm>
          <a:custGeom>
            <a:avLst/>
            <a:gdLst>
              <a:gd name="T0" fmla="*/ 22 w 44"/>
              <a:gd name="T1" fmla="*/ 0 h 44"/>
              <a:gd name="T2" fmla="*/ 44 w 44"/>
              <a:gd name="T3" fmla="*/ 44 h 44"/>
              <a:gd name="T4" fmla="*/ 0 w 44"/>
              <a:gd name="T5" fmla="*/ 44 h 44"/>
              <a:gd name="T6" fmla="*/ 22 w 44"/>
              <a:gd name="T7" fmla="*/ 0 h 44"/>
              <a:gd name="T8" fmla="*/ 0 60000 65536"/>
              <a:gd name="T9" fmla="*/ 0 60000 65536"/>
              <a:gd name="T10" fmla="*/ 0 60000 65536"/>
              <a:gd name="T11" fmla="*/ 0 60000 65536"/>
              <a:gd name="T12" fmla="*/ 0 w 44"/>
              <a:gd name="T13" fmla="*/ 0 h 44"/>
              <a:gd name="T14" fmla="*/ 44 w 44"/>
              <a:gd name="T15" fmla="*/ 44 h 44"/>
            </a:gdLst>
            <a:ahLst/>
            <a:cxnLst>
              <a:cxn ang="T8">
                <a:pos x="T0" y="T1"/>
              </a:cxn>
              <a:cxn ang="T9">
                <a:pos x="T2" y="T3"/>
              </a:cxn>
              <a:cxn ang="T10">
                <a:pos x="T4" y="T5"/>
              </a:cxn>
              <a:cxn ang="T11">
                <a:pos x="T6" y="T7"/>
              </a:cxn>
            </a:cxnLst>
            <a:rect l="T12" t="T13" r="T14" b="T15"/>
            <a:pathLst>
              <a:path w="44" h="44">
                <a:moveTo>
                  <a:pt x="22" y="0"/>
                </a:moveTo>
                <a:lnTo>
                  <a:pt x="44" y="44"/>
                </a:lnTo>
                <a:lnTo>
                  <a:pt x="0" y="44"/>
                </a:lnTo>
                <a:lnTo>
                  <a:pt x="22" y="0"/>
                </a:lnTo>
                <a:close/>
              </a:path>
            </a:pathLst>
          </a:custGeom>
          <a:noFill/>
          <a:ln w="9525">
            <a:solidFill>
              <a:srgbClr val="FF6600"/>
            </a:solidFill>
            <a:prstDash val="solid"/>
            <a:round/>
            <a:headEnd/>
            <a:tailEnd/>
          </a:ln>
        </p:spPr>
        <p:txBody>
          <a:bodyPr/>
          <a:lstStyle/>
          <a:p>
            <a:endParaRPr lang="en-US" smtClean="0">
              <a:solidFill>
                <a:srgbClr val="000000"/>
              </a:solidFill>
            </a:endParaRPr>
          </a:p>
        </p:txBody>
      </p:sp>
      <p:sp>
        <p:nvSpPr>
          <p:cNvPr id="33895" name="Freeform 102"/>
          <p:cNvSpPr>
            <a:spLocks/>
          </p:cNvSpPr>
          <p:nvPr/>
        </p:nvSpPr>
        <p:spPr bwMode="auto">
          <a:xfrm>
            <a:off x="4108450" y="2295525"/>
            <a:ext cx="69850" cy="69850"/>
          </a:xfrm>
          <a:custGeom>
            <a:avLst/>
            <a:gdLst>
              <a:gd name="T0" fmla="*/ 22 w 44"/>
              <a:gd name="T1" fmla="*/ 0 h 44"/>
              <a:gd name="T2" fmla="*/ 44 w 44"/>
              <a:gd name="T3" fmla="*/ 44 h 44"/>
              <a:gd name="T4" fmla="*/ 0 w 44"/>
              <a:gd name="T5" fmla="*/ 44 h 44"/>
              <a:gd name="T6" fmla="*/ 22 w 44"/>
              <a:gd name="T7" fmla="*/ 0 h 44"/>
              <a:gd name="T8" fmla="*/ 0 60000 65536"/>
              <a:gd name="T9" fmla="*/ 0 60000 65536"/>
              <a:gd name="T10" fmla="*/ 0 60000 65536"/>
              <a:gd name="T11" fmla="*/ 0 60000 65536"/>
              <a:gd name="T12" fmla="*/ 0 w 44"/>
              <a:gd name="T13" fmla="*/ 0 h 44"/>
              <a:gd name="T14" fmla="*/ 44 w 44"/>
              <a:gd name="T15" fmla="*/ 44 h 44"/>
            </a:gdLst>
            <a:ahLst/>
            <a:cxnLst>
              <a:cxn ang="T8">
                <a:pos x="T0" y="T1"/>
              </a:cxn>
              <a:cxn ang="T9">
                <a:pos x="T2" y="T3"/>
              </a:cxn>
              <a:cxn ang="T10">
                <a:pos x="T4" y="T5"/>
              </a:cxn>
              <a:cxn ang="T11">
                <a:pos x="T6" y="T7"/>
              </a:cxn>
            </a:cxnLst>
            <a:rect l="T12" t="T13" r="T14" b="T15"/>
            <a:pathLst>
              <a:path w="44" h="44">
                <a:moveTo>
                  <a:pt x="22" y="0"/>
                </a:moveTo>
                <a:lnTo>
                  <a:pt x="44" y="44"/>
                </a:lnTo>
                <a:lnTo>
                  <a:pt x="0" y="44"/>
                </a:lnTo>
                <a:lnTo>
                  <a:pt x="22" y="0"/>
                </a:lnTo>
                <a:close/>
              </a:path>
            </a:pathLst>
          </a:custGeom>
          <a:solidFill>
            <a:srgbClr val="FF6600"/>
          </a:solidFill>
          <a:ln w="9525">
            <a:noFill/>
            <a:round/>
            <a:headEnd/>
            <a:tailEnd/>
          </a:ln>
        </p:spPr>
        <p:txBody>
          <a:bodyPr/>
          <a:lstStyle/>
          <a:p>
            <a:endParaRPr lang="en-US" smtClean="0">
              <a:solidFill>
                <a:srgbClr val="000000"/>
              </a:solidFill>
            </a:endParaRPr>
          </a:p>
        </p:txBody>
      </p:sp>
      <p:sp>
        <p:nvSpPr>
          <p:cNvPr id="33896" name="Freeform 103"/>
          <p:cNvSpPr>
            <a:spLocks/>
          </p:cNvSpPr>
          <p:nvPr/>
        </p:nvSpPr>
        <p:spPr bwMode="auto">
          <a:xfrm>
            <a:off x="4502150" y="2463800"/>
            <a:ext cx="69850" cy="69850"/>
          </a:xfrm>
          <a:custGeom>
            <a:avLst/>
            <a:gdLst>
              <a:gd name="T0" fmla="*/ 22 w 44"/>
              <a:gd name="T1" fmla="*/ 0 h 44"/>
              <a:gd name="T2" fmla="*/ 44 w 44"/>
              <a:gd name="T3" fmla="*/ 44 h 44"/>
              <a:gd name="T4" fmla="*/ 0 w 44"/>
              <a:gd name="T5" fmla="*/ 44 h 44"/>
              <a:gd name="T6" fmla="*/ 22 w 44"/>
              <a:gd name="T7" fmla="*/ 0 h 44"/>
              <a:gd name="T8" fmla="*/ 0 60000 65536"/>
              <a:gd name="T9" fmla="*/ 0 60000 65536"/>
              <a:gd name="T10" fmla="*/ 0 60000 65536"/>
              <a:gd name="T11" fmla="*/ 0 60000 65536"/>
              <a:gd name="T12" fmla="*/ 0 w 44"/>
              <a:gd name="T13" fmla="*/ 0 h 44"/>
              <a:gd name="T14" fmla="*/ 44 w 44"/>
              <a:gd name="T15" fmla="*/ 44 h 44"/>
            </a:gdLst>
            <a:ahLst/>
            <a:cxnLst>
              <a:cxn ang="T8">
                <a:pos x="T0" y="T1"/>
              </a:cxn>
              <a:cxn ang="T9">
                <a:pos x="T2" y="T3"/>
              </a:cxn>
              <a:cxn ang="T10">
                <a:pos x="T4" y="T5"/>
              </a:cxn>
              <a:cxn ang="T11">
                <a:pos x="T6" y="T7"/>
              </a:cxn>
            </a:cxnLst>
            <a:rect l="T12" t="T13" r="T14" b="T15"/>
            <a:pathLst>
              <a:path w="44" h="44">
                <a:moveTo>
                  <a:pt x="22" y="0"/>
                </a:moveTo>
                <a:lnTo>
                  <a:pt x="44" y="44"/>
                </a:lnTo>
                <a:lnTo>
                  <a:pt x="0" y="44"/>
                </a:lnTo>
                <a:lnTo>
                  <a:pt x="22" y="0"/>
                </a:lnTo>
                <a:close/>
              </a:path>
            </a:pathLst>
          </a:custGeom>
          <a:solidFill>
            <a:srgbClr val="FF6600"/>
          </a:solidFill>
          <a:ln w="9525">
            <a:noFill/>
            <a:round/>
            <a:headEnd/>
            <a:tailEnd/>
          </a:ln>
        </p:spPr>
        <p:txBody>
          <a:bodyPr/>
          <a:lstStyle/>
          <a:p>
            <a:endParaRPr lang="en-US" smtClean="0">
              <a:solidFill>
                <a:srgbClr val="000000"/>
              </a:solidFill>
            </a:endParaRPr>
          </a:p>
        </p:txBody>
      </p:sp>
      <p:sp>
        <p:nvSpPr>
          <p:cNvPr id="33897" name="Freeform 104"/>
          <p:cNvSpPr>
            <a:spLocks/>
          </p:cNvSpPr>
          <p:nvPr/>
        </p:nvSpPr>
        <p:spPr bwMode="auto">
          <a:xfrm>
            <a:off x="4103688" y="2290763"/>
            <a:ext cx="69850" cy="69850"/>
          </a:xfrm>
          <a:custGeom>
            <a:avLst/>
            <a:gdLst>
              <a:gd name="T0" fmla="*/ 22 w 44"/>
              <a:gd name="T1" fmla="*/ 0 h 44"/>
              <a:gd name="T2" fmla="*/ 44 w 44"/>
              <a:gd name="T3" fmla="*/ 44 h 44"/>
              <a:gd name="T4" fmla="*/ 0 w 44"/>
              <a:gd name="T5" fmla="*/ 44 h 44"/>
              <a:gd name="T6" fmla="*/ 22 w 44"/>
              <a:gd name="T7" fmla="*/ 0 h 44"/>
              <a:gd name="T8" fmla="*/ 0 60000 65536"/>
              <a:gd name="T9" fmla="*/ 0 60000 65536"/>
              <a:gd name="T10" fmla="*/ 0 60000 65536"/>
              <a:gd name="T11" fmla="*/ 0 60000 65536"/>
              <a:gd name="T12" fmla="*/ 0 w 44"/>
              <a:gd name="T13" fmla="*/ 0 h 44"/>
              <a:gd name="T14" fmla="*/ 44 w 44"/>
              <a:gd name="T15" fmla="*/ 44 h 44"/>
            </a:gdLst>
            <a:ahLst/>
            <a:cxnLst>
              <a:cxn ang="T8">
                <a:pos x="T0" y="T1"/>
              </a:cxn>
              <a:cxn ang="T9">
                <a:pos x="T2" y="T3"/>
              </a:cxn>
              <a:cxn ang="T10">
                <a:pos x="T4" y="T5"/>
              </a:cxn>
              <a:cxn ang="T11">
                <a:pos x="T6" y="T7"/>
              </a:cxn>
            </a:cxnLst>
            <a:rect l="T12" t="T13" r="T14" b="T15"/>
            <a:pathLst>
              <a:path w="44" h="44">
                <a:moveTo>
                  <a:pt x="22" y="0"/>
                </a:moveTo>
                <a:lnTo>
                  <a:pt x="44" y="44"/>
                </a:lnTo>
                <a:lnTo>
                  <a:pt x="0" y="44"/>
                </a:lnTo>
                <a:lnTo>
                  <a:pt x="22" y="0"/>
                </a:lnTo>
                <a:close/>
              </a:path>
            </a:pathLst>
          </a:custGeom>
          <a:noFill/>
          <a:ln w="9525">
            <a:solidFill>
              <a:srgbClr val="FF6600"/>
            </a:solidFill>
            <a:prstDash val="solid"/>
            <a:round/>
            <a:headEnd/>
            <a:tailEnd/>
          </a:ln>
        </p:spPr>
        <p:txBody>
          <a:bodyPr/>
          <a:lstStyle/>
          <a:p>
            <a:endParaRPr lang="en-US" smtClean="0">
              <a:solidFill>
                <a:srgbClr val="000000"/>
              </a:solidFill>
            </a:endParaRPr>
          </a:p>
        </p:txBody>
      </p:sp>
      <p:sp>
        <p:nvSpPr>
          <p:cNvPr id="33898" name="Freeform 105"/>
          <p:cNvSpPr>
            <a:spLocks/>
          </p:cNvSpPr>
          <p:nvPr/>
        </p:nvSpPr>
        <p:spPr bwMode="auto">
          <a:xfrm>
            <a:off x="4497388" y="2459038"/>
            <a:ext cx="69850" cy="69850"/>
          </a:xfrm>
          <a:custGeom>
            <a:avLst/>
            <a:gdLst>
              <a:gd name="T0" fmla="*/ 22 w 44"/>
              <a:gd name="T1" fmla="*/ 0 h 44"/>
              <a:gd name="T2" fmla="*/ 44 w 44"/>
              <a:gd name="T3" fmla="*/ 44 h 44"/>
              <a:gd name="T4" fmla="*/ 0 w 44"/>
              <a:gd name="T5" fmla="*/ 44 h 44"/>
              <a:gd name="T6" fmla="*/ 22 w 44"/>
              <a:gd name="T7" fmla="*/ 0 h 44"/>
              <a:gd name="T8" fmla="*/ 0 60000 65536"/>
              <a:gd name="T9" fmla="*/ 0 60000 65536"/>
              <a:gd name="T10" fmla="*/ 0 60000 65536"/>
              <a:gd name="T11" fmla="*/ 0 60000 65536"/>
              <a:gd name="T12" fmla="*/ 0 w 44"/>
              <a:gd name="T13" fmla="*/ 0 h 44"/>
              <a:gd name="T14" fmla="*/ 44 w 44"/>
              <a:gd name="T15" fmla="*/ 44 h 44"/>
            </a:gdLst>
            <a:ahLst/>
            <a:cxnLst>
              <a:cxn ang="T8">
                <a:pos x="T0" y="T1"/>
              </a:cxn>
              <a:cxn ang="T9">
                <a:pos x="T2" y="T3"/>
              </a:cxn>
              <a:cxn ang="T10">
                <a:pos x="T4" y="T5"/>
              </a:cxn>
              <a:cxn ang="T11">
                <a:pos x="T6" y="T7"/>
              </a:cxn>
            </a:cxnLst>
            <a:rect l="T12" t="T13" r="T14" b="T15"/>
            <a:pathLst>
              <a:path w="44" h="44">
                <a:moveTo>
                  <a:pt x="22" y="0"/>
                </a:moveTo>
                <a:lnTo>
                  <a:pt x="44" y="44"/>
                </a:lnTo>
                <a:lnTo>
                  <a:pt x="0" y="44"/>
                </a:lnTo>
                <a:lnTo>
                  <a:pt x="22" y="0"/>
                </a:lnTo>
                <a:close/>
              </a:path>
            </a:pathLst>
          </a:custGeom>
          <a:noFill/>
          <a:ln w="9525">
            <a:solidFill>
              <a:srgbClr val="FF6600"/>
            </a:solidFill>
            <a:prstDash val="solid"/>
            <a:round/>
            <a:headEnd/>
            <a:tailEnd/>
          </a:ln>
        </p:spPr>
        <p:txBody>
          <a:bodyPr/>
          <a:lstStyle/>
          <a:p>
            <a:endParaRPr lang="en-US" smtClean="0">
              <a:solidFill>
                <a:srgbClr val="000000"/>
              </a:solidFill>
            </a:endParaRPr>
          </a:p>
        </p:txBody>
      </p:sp>
      <p:sp>
        <p:nvSpPr>
          <p:cNvPr id="33899" name="Freeform 106"/>
          <p:cNvSpPr>
            <a:spLocks/>
          </p:cNvSpPr>
          <p:nvPr/>
        </p:nvSpPr>
        <p:spPr bwMode="auto">
          <a:xfrm>
            <a:off x="4894263" y="2620963"/>
            <a:ext cx="69850" cy="69850"/>
          </a:xfrm>
          <a:custGeom>
            <a:avLst/>
            <a:gdLst>
              <a:gd name="T0" fmla="*/ 22 w 44"/>
              <a:gd name="T1" fmla="*/ 0 h 44"/>
              <a:gd name="T2" fmla="*/ 44 w 44"/>
              <a:gd name="T3" fmla="*/ 44 h 44"/>
              <a:gd name="T4" fmla="*/ 0 w 44"/>
              <a:gd name="T5" fmla="*/ 44 h 44"/>
              <a:gd name="T6" fmla="*/ 22 w 44"/>
              <a:gd name="T7" fmla="*/ 0 h 44"/>
              <a:gd name="T8" fmla="*/ 0 60000 65536"/>
              <a:gd name="T9" fmla="*/ 0 60000 65536"/>
              <a:gd name="T10" fmla="*/ 0 60000 65536"/>
              <a:gd name="T11" fmla="*/ 0 60000 65536"/>
              <a:gd name="T12" fmla="*/ 0 w 44"/>
              <a:gd name="T13" fmla="*/ 0 h 44"/>
              <a:gd name="T14" fmla="*/ 44 w 44"/>
              <a:gd name="T15" fmla="*/ 44 h 44"/>
            </a:gdLst>
            <a:ahLst/>
            <a:cxnLst>
              <a:cxn ang="T8">
                <a:pos x="T0" y="T1"/>
              </a:cxn>
              <a:cxn ang="T9">
                <a:pos x="T2" y="T3"/>
              </a:cxn>
              <a:cxn ang="T10">
                <a:pos x="T4" y="T5"/>
              </a:cxn>
              <a:cxn ang="T11">
                <a:pos x="T6" y="T7"/>
              </a:cxn>
            </a:cxnLst>
            <a:rect l="T12" t="T13" r="T14" b="T15"/>
            <a:pathLst>
              <a:path w="44" h="44">
                <a:moveTo>
                  <a:pt x="22" y="0"/>
                </a:moveTo>
                <a:lnTo>
                  <a:pt x="44" y="44"/>
                </a:lnTo>
                <a:lnTo>
                  <a:pt x="0" y="44"/>
                </a:lnTo>
                <a:lnTo>
                  <a:pt x="22" y="0"/>
                </a:lnTo>
                <a:close/>
              </a:path>
            </a:pathLst>
          </a:custGeom>
          <a:solidFill>
            <a:srgbClr val="FF6600"/>
          </a:solidFill>
          <a:ln w="9525">
            <a:noFill/>
            <a:round/>
            <a:headEnd/>
            <a:tailEnd/>
          </a:ln>
        </p:spPr>
        <p:txBody>
          <a:bodyPr/>
          <a:lstStyle/>
          <a:p>
            <a:endParaRPr lang="en-US" smtClean="0">
              <a:solidFill>
                <a:srgbClr val="000000"/>
              </a:solidFill>
            </a:endParaRPr>
          </a:p>
        </p:txBody>
      </p:sp>
      <p:sp>
        <p:nvSpPr>
          <p:cNvPr id="33900" name="Freeform 107"/>
          <p:cNvSpPr>
            <a:spLocks/>
          </p:cNvSpPr>
          <p:nvPr/>
        </p:nvSpPr>
        <p:spPr bwMode="auto">
          <a:xfrm>
            <a:off x="5287963" y="2728913"/>
            <a:ext cx="69850" cy="69850"/>
          </a:xfrm>
          <a:custGeom>
            <a:avLst/>
            <a:gdLst>
              <a:gd name="T0" fmla="*/ 22 w 44"/>
              <a:gd name="T1" fmla="*/ 0 h 44"/>
              <a:gd name="T2" fmla="*/ 44 w 44"/>
              <a:gd name="T3" fmla="*/ 44 h 44"/>
              <a:gd name="T4" fmla="*/ 0 w 44"/>
              <a:gd name="T5" fmla="*/ 44 h 44"/>
              <a:gd name="T6" fmla="*/ 22 w 44"/>
              <a:gd name="T7" fmla="*/ 0 h 44"/>
              <a:gd name="T8" fmla="*/ 0 60000 65536"/>
              <a:gd name="T9" fmla="*/ 0 60000 65536"/>
              <a:gd name="T10" fmla="*/ 0 60000 65536"/>
              <a:gd name="T11" fmla="*/ 0 60000 65536"/>
              <a:gd name="T12" fmla="*/ 0 w 44"/>
              <a:gd name="T13" fmla="*/ 0 h 44"/>
              <a:gd name="T14" fmla="*/ 44 w 44"/>
              <a:gd name="T15" fmla="*/ 44 h 44"/>
            </a:gdLst>
            <a:ahLst/>
            <a:cxnLst>
              <a:cxn ang="T8">
                <a:pos x="T0" y="T1"/>
              </a:cxn>
              <a:cxn ang="T9">
                <a:pos x="T2" y="T3"/>
              </a:cxn>
              <a:cxn ang="T10">
                <a:pos x="T4" y="T5"/>
              </a:cxn>
              <a:cxn ang="T11">
                <a:pos x="T6" y="T7"/>
              </a:cxn>
            </a:cxnLst>
            <a:rect l="T12" t="T13" r="T14" b="T15"/>
            <a:pathLst>
              <a:path w="44" h="44">
                <a:moveTo>
                  <a:pt x="22" y="0"/>
                </a:moveTo>
                <a:lnTo>
                  <a:pt x="44" y="44"/>
                </a:lnTo>
                <a:lnTo>
                  <a:pt x="0" y="44"/>
                </a:lnTo>
                <a:lnTo>
                  <a:pt x="22" y="0"/>
                </a:lnTo>
                <a:close/>
              </a:path>
            </a:pathLst>
          </a:custGeom>
          <a:solidFill>
            <a:srgbClr val="FF6600"/>
          </a:solidFill>
          <a:ln w="9525">
            <a:noFill/>
            <a:round/>
            <a:headEnd/>
            <a:tailEnd/>
          </a:ln>
        </p:spPr>
        <p:txBody>
          <a:bodyPr/>
          <a:lstStyle/>
          <a:p>
            <a:endParaRPr lang="en-US" smtClean="0">
              <a:solidFill>
                <a:srgbClr val="000000"/>
              </a:solidFill>
            </a:endParaRPr>
          </a:p>
        </p:txBody>
      </p:sp>
      <p:sp>
        <p:nvSpPr>
          <p:cNvPr id="33901" name="Freeform 108"/>
          <p:cNvSpPr>
            <a:spLocks/>
          </p:cNvSpPr>
          <p:nvPr/>
        </p:nvSpPr>
        <p:spPr bwMode="auto">
          <a:xfrm>
            <a:off x="4889500" y="2616200"/>
            <a:ext cx="69850" cy="69850"/>
          </a:xfrm>
          <a:custGeom>
            <a:avLst/>
            <a:gdLst>
              <a:gd name="T0" fmla="*/ 22 w 44"/>
              <a:gd name="T1" fmla="*/ 0 h 44"/>
              <a:gd name="T2" fmla="*/ 44 w 44"/>
              <a:gd name="T3" fmla="*/ 44 h 44"/>
              <a:gd name="T4" fmla="*/ 0 w 44"/>
              <a:gd name="T5" fmla="*/ 44 h 44"/>
              <a:gd name="T6" fmla="*/ 22 w 44"/>
              <a:gd name="T7" fmla="*/ 0 h 44"/>
              <a:gd name="T8" fmla="*/ 0 60000 65536"/>
              <a:gd name="T9" fmla="*/ 0 60000 65536"/>
              <a:gd name="T10" fmla="*/ 0 60000 65536"/>
              <a:gd name="T11" fmla="*/ 0 60000 65536"/>
              <a:gd name="T12" fmla="*/ 0 w 44"/>
              <a:gd name="T13" fmla="*/ 0 h 44"/>
              <a:gd name="T14" fmla="*/ 44 w 44"/>
              <a:gd name="T15" fmla="*/ 44 h 44"/>
            </a:gdLst>
            <a:ahLst/>
            <a:cxnLst>
              <a:cxn ang="T8">
                <a:pos x="T0" y="T1"/>
              </a:cxn>
              <a:cxn ang="T9">
                <a:pos x="T2" y="T3"/>
              </a:cxn>
              <a:cxn ang="T10">
                <a:pos x="T4" y="T5"/>
              </a:cxn>
              <a:cxn ang="T11">
                <a:pos x="T6" y="T7"/>
              </a:cxn>
            </a:cxnLst>
            <a:rect l="T12" t="T13" r="T14" b="T15"/>
            <a:pathLst>
              <a:path w="44" h="44">
                <a:moveTo>
                  <a:pt x="22" y="0"/>
                </a:moveTo>
                <a:lnTo>
                  <a:pt x="44" y="44"/>
                </a:lnTo>
                <a:lnTo>
                  <a:pt x="0" y="44"/>
                </a:lnTo>
                <a:lnTo>
                  <a:pt x="22" y="0"/>
                </a:lnTo>
                <a:close/>
              </a:path>
            </a:pathLst>
          </a:custGeom>
          <a:noFill/>
          <a:ln w="9525">
            <a:solidFill>
              <a:srgbClr val="FF6600"/>
            </a:solidFill>
            <a:prstDash val="solid"/>
            <a:round/>
            <a:headEnd/>
            <a:tailEnd/>
          </a:ln>
        </p:spPr>
        <p:txBody>
          <a:bodyPr/>
          <a:lstStyle/>
          <a:p>
            <a:endParaRPr lang="en-US" smtClean="0">
              <a:solidFill>
                <a:srgbClr val="000000"/>
              </a:solidFill>
            </a:endParaRPr>
          </a:p>
        </p:txBody>
      </p:sp>
      <p:sp>
        <p:nvSpPr>
          <p:cNvPr id="33902" name="Freeform 109"/>
          <p:cNvSpPr>
            <a:spLocks/>
          </p:cNvSpPr>
          <p:nvPr/>
        </p:nvSpPr>
        <p:spPr bwMode="auto">
          <a:xfrm>
            <a:off x="5283200" y="2724150"/>
            <a:ext cx="69850" cy="69850"/>
          </a:xfrm>
          <a:custGeom>
            <a:avLst/>
            <a:gdLst>
              <a:gd name="T0" fmla="*/ 22 w 44"/>
              <a:gd name="T1" fmla="*/ 0 h 44"/>
              <a:gd name="T2" fmla="*/ 44 w 44"/>
              <a:gd name="T3" fmla="*/ 44 h 44"/>
              <a:gd name="T4" fmla="*/ 0 w 44"/>
              <a:gd name="T5" fmla="*/ 44 h 44"/>
              <a:gd name="T6" fmla="*/ 22 w 44"/>
              <a:gd name="T7" fmla="*/ 0 h 44"/>
              <a:gd name="T8" fmla="*/ 0 60000 65536"/>
              <a:gd name="T9" fmla="*/ 0 60000 65536"/>
              <a:gd name="T10" fmla="*/ 0 60000 65536"/>
              <a:gd name="T11" fmla="*/ 0 60000 65536"/>
              <a:gd name="T12" fmla="*/ 0 w 44"/>
              <a:gd name="T13" fmla="*/ 0 h 44"/>
              <a:gd name="T14" fmla="*/ 44 w 44"/>
              <a:gd name="T15" fmla="*/ 44 h 44"/>
            </a:gdLst>
            <a:ahLst/>
            <a:cxnLst>
              <a:cxn ang="T8">
                <a:pos x="T0" y="T1"/>
              </a:cxn>
              <a:cxn ang="T9">
                <a:pos x="T2" y="T3"/>
              </a:cxn>
              <a:cxn ang="T10">
                <a:pos x="T4" y="T5"/>
              </a:cxn>
              <a:cxn ang="T11">
                <a:pos x="T6" y="T7"/>
              </a:cxn>
            </a:cxnLst>
            <a:rect l="T12" t="T13" r="T14" b="T15"/>
            <a:pathLst>
              <a:path w="44" h="44">
                <a:moveTo>
                  <a:pt x="22" y="0"/>
                </a:moveTo>
                <a:lnTo>
                  <a:pt x="44" y="44"/>
                </a:lnTo>
                <a:lnTo>
                  <a:pt x="0" y="44"/>
                </a:lnTo>
                <a:lnTo>
                  <a:pt x="22" y="0"/>
                </a:lnTo>
                <a:close/>
              </a:path>
            </a:pathLst>
          </a:custGeom>
          <a:noFill/>
          <a:ln w="9525">
            <a:solidFill>
              <a:srgbClr val="FF6600"/>
            </a:solidFill>
            <a:prstDash val="solid"/>
            <a:round/>
            <a:headEnd/>
            <a:tailEnd/>
          </a:ln>
        </p:spPr>
        <p:txBody>
          <a:bodyPr/>
          <a:lstStyle/>
          <a:p>
            <a:endParaRPr lang="en-US" smtClean="0">
              <a:solidFill>
                <a:srgbClr val="000000"/>
              </a:solidFill>
            </a:endParaRPr>
          </a:p>
        </p:txBody>
      </p:sp>
      <p:sp>
        <p:nvSpPr>
          <p:cNvPr id="33903" name="Freeform 110"/>
          <p:cNvSpPr>
            <a:spLocks/>
          </p:cNvSpPr>
          <p:nvPr/>
        </p:nvSpPr>
        <p:spPr bwMode="auto">
          <a:xfrm>
            <a:off x="5680075" y="2789238"/>
            <a:ext cx="69850" cy="69850"/>
          </a:xfrm>
          <a:custGeom>
            <a:avLst/>
            <a:gdLst>
              <a:gd name="T0" fmla="*/ 22 w 44"/>
              <a:gd name="T1" fmla="*/ 0 h 44"/>
              <a:gd name="T2" fmla="*/ 44 w 44"/>
              <a:gd name="T3" fmla="*/ 44 h 44"/>
              <a:gd name="T4" fmla="*/ 0 w 44"/>
              <a:gd name="T5" fmla="*/ 44 h 44"/>
              <a:gd name="T6" fmla="*/ 22 w 44"/>
              <a:gd name="T7" fmla="*/ 0 h 44"/>
              <a:gd name="T8" fmla="*/ 0 60000 65536"/>
              <a:gd name="T9" fmla="*/ 0 60000 65536"/>
              <a:gd name="T10" fmla="*/ 0 60000 65536"/>
              <a:gd name="T11" fmla="*/ 0 60000 65536"/>
              <a:gd name="T12" fmla="*/ 0 w 44"/>
              <a:gd name="T13" fmla="*/ 0 h 44"/>
              <a:gd name="T14" fmla="*/ 44 w 44"/>
              <a:gd name="T15" fmla="*/ 44 h 44"/>
            </a:gdLst>
            <a:ahLst/>
            <a:cxnLst>
              <a:cxn ang="T8">
                <a:pos x="T0" y="T1"/>
              </a:cxn>
              <a:cxn ang="T9">
                <a:pos x="T2" y="T3"/>
              </a:cxn>
              <a:cxn ang="T10">
                <a:pos x="T4" y="T5"/>
              </a:cxn>
              <a:cxn ang="T11">
                <a:pos x="T6" y="T7"/>
              </a:cxn>
            </a:cxnLst>
            <a:rect l="T12" t="T13" r="T14" b="T15"/>
            <a:pathLst>
              <a:path w="44" h="44">
                <a:moveTo>
                  <a:pt x="22" y="0"/>
                </a:moveTo>
                <a:lnTo>
                  <a:pt x="44" y="44"/>
                </a:lnTo>
                <a:lnTo>
                  <a:pt x="0" y="44"/>
                </a:lnTo>
                <a:lnTo>
                  <a:pt x="22" y="0"/>
                </a:lnTo>
                <a:close/>
              </a:path>
            </a:pathLst>
          </a:custGeom>
          <a:solidFill>
            <a:srgbClr val="FF6600"/>
          </a:solidFill>
          <a:ln w="9525">
            <a:noFill/>
            <a:round/>
            <a:headEnd/>
            <a:tailEnd/>
          </a:ln>
        </p:spPr>
        <p:txBody>
          <a:bodyPr/>
          <a:lstStyle/>
          <a:p>
            <a:endParaRPr lang="en-US" smtClean="0">
              <a:solidFill>
                <a:srgbClr val="000000"/>
              </a:solidFill>
            </a:endParaRPr>
          </a:p>
        </p:txBody>
      </p:sp>
      <p:sp>
        <p:nvSpPr>
          <p:cNvPr id="33904" name="Freeform 111"/>
          <p:cNvSpPr>
            <a:spLocks/>
          </p:cNvSpPr>
          <p:nvPr/>
        </p:nvSpPr>
        <p:spPr bwMode="auto">
          <a:xfrm>
            <a:off x="6072188" y="2925763"/>
            <a:ext cx="69850" cy="69850"/>
          </a:xfrm>
          <a:custGeom>
            <a:avLst/>
            <a:gdLst>
              <a:gd name="T0" fmla="*/ 22 w 44"/>
              <a:gd name="T1" fmla="*/ 0 h 44"/>
              <a:gd name="T2" fmla="*/ 44 w 44"/>
              <a:gd name="T3" fmla="*/ 44 h 44"/>
              <a:gd name="T4" fmla="*/ 0 w 44"/>
              <a:gd name="T5" fmla="*/ 44 h 44"/>
              <a:gd name="T6" fmla="*/ 22 w 44"/>
              <a:gd name="T7" fmla="*/ 0 h 44"/>
              <a:gd name="T8" fmla="*/ 0 60000 65536"/>
              <a:gd name="T9" fmla="*/ 0 60000 65536"/>
              <a:gd name="T10" fmla="*/ 0 60000 65536"/>
              <a:gd name="T11" fmla="*/ 0 60000 65536"/>
              <a:gd name="T12" fmla="*/ 0 w 44"/>
              <a:gd name="T13" fmla="*/ 0 h 44"/>
              <a:gd name="T14" fmla="*/ 44 w 44"/>
              <a:gd name="T15" fmla="*/ 44 h 44"/>
            </a:gdLst>
            <a:ahLst/>
            <a:cxnLst>
              <a:cxn ang="T8">
                <a:pos x="T0" y="T1"/>
              </a:cxn>
              <a:cxn ang="T9">
                <a:pos x="T2" y="T3"/>
              </a:cxn>
              <a:cxn ang="T10">
                <a:pos x="T4" y="T5"/>
              </a:cxn>
              <a:cxn ang="T11">
                <a:pos x="T6" y="T7"/>
              </a:cxn>
            </a:cxnLst>
            <a:rect l="T12" t="T13" r="T14" b="T15"/>
            <a:pathLst>
              <a:path w="44" h="44">
                <a:moveTo>
                  <a:pt x="22" y="0"/>
                </a:moveTo>
                <a:lnTo>
                  <a:pt x="44" y="44"/>
                </a:lnTo>
                <a:lnTo>
                  <a:pt x="0" y="44"/>
                </a:lnTo>
                <a:lnTo>
                  <a:pt x="22" y="0"/>
                </a:lnTo>
                <a:close/>
              </a:path>
            </a:pathLst>
          </a:custGeom>
          <a:solidFill>
            <a:srgbClr val="FF6600"/>
          </a:solidFill>
          <a:ln w="9525">
            <a:noFill/>
            <a:round/>
            <a:headEnd/>
            <a:tailEnd/>
          </a:ln>
        </p:spPr>
        <p:txBody>
          <a:bodyPr/>
          <a:lstStyle/>
          <a:p>
            <a:endParaRPr lang="en-US" smtClean="0">
              <a:solidFill>
                <a:srgbClr val="000000"/>
              </a:solidFill>
            </a:endParaRPr>
          </a:p>
        </p:txBody>
      </p:sp>
      <p:sp>
        <p:nvSpPr>
          <p:cNvPr id="33905" name="Freeform 112"/>
          <p:cNvSpPr>
            <a:spLocks/>
          </p:cNvSpPr>
          <p:nvPr/>
        </p:nvSpPr>
        <p:spPr bwMode="auto">
          <a:xfrm>
            <a:off x="5675313" y="2784475"/>
            <a:ext cx="69850" cy="69850"/>
          </a:xfrm>
          <a:custGeom>
            <a:avLst/>
            <a:gdLst>
              <a:gd name="T0" fmla="*/ 22 w 44"/>
              <a:gd name="T1" fmla="*/ 0 h 44"/>
              <a:gd name="T2" fmla="*/ 44 w 44"/>
              <a:gd name="T3" fmla="*/ 44 h 44"/>
              <a:gd name="T4" fmla="*/ 0 w 44"/>
              <a:gd name="T5" fmla="*/ 44 h 44"/>
              <a:gd name="T6" fmla="*/ 22 w 44"/>
              <a:gd name="T7" fmla="*/ 0 h 44"/>
              <a:gd name="T8" fmla="*/ 0 60000 65536"/>
              <a:gd name="T9" fmla="*/ 0 60000 65536"/>
              <a:gd name="T10" fmla="*/ 0 60000 65536"/>
              <a:gd name="T11" fmla="*/ 0 60000 65536"/>
              <a:gd name="T12" fmla="*/ 0 w 44"/>
              <a:gd name="T13" fmla="*/ 0 h 44"/>
              <a:gd name="T14" fmla="*/ 44 w 44"/>
              <a:gd name="T15" fmla="*/ 44 h 44"/>
            </a:gdLst>
            <a:ahLst/>
            <a:cxnLst>
              <a:cxn ang="T8">
                <a:pos x="T0" y="T1"/>
              </a:cxn>
              <a:cxn ang="T9">
                <a:pos x="T2" y="T3"/>
              </a:cxn>
              <a:cxn ang="T10">
                <a:pos x="T4" y="T5"/>
              </a:cxn>
              <a:cxn ang="T11">
                <a:pos x="T6" y="T7"/>
              </a:cxn>
            </a:cxnLst>
            <a:rect l="T12" t="T13" r="T14" b="T15"/>
            <a:pathLst>
              <a:path w="44" h="44">
                <a:moveTo>
                  <a:pt x="22" y="0"/>
                </a:moveTo>
                <a:lnTo>
                  <a:pt x="44" y="44"/>
                </a:lnTo>
                <a:lnTo>
                  <a:pt x="0" y="44"/>
                </a:lnTo>
                <a:lnTo>
                  <a:pt x="22" y="0"/>
                </a:lnTo>
                <a:close/>
              </a:path>
            </a:pathLst>
          </a:custGeom>
          <a:noFill/>
          <a:ln w="9525">
            <a:solidFill>
              <a:srgbClr val="FF6600"/>
            </a:solidFill>
            <a:prstDash val="solid"/>
            <a:round/>
            <a:headEnd/>
            <a:tailEnd/>
          </a:ln>
        </p:spPr>
        <p:txBody>
          <a:bodyPr/>
          <a:lstStyle/>
          <a:p>
            <a:endParaRPr lang="en-US" smtClean="0">
              <a:solidFill>
                <a:srgbClr val="000000"/>
              </a:solidFill>
            </a:endParaRPr>
          </a:p>
        </p:txBody>
      </p:sp>
      <p:sp>
        <p:nvSpPr>
          <p:cNvPr id="33906" name="Freeform 113"/>
          <p:cNvSpPr>
            <a:spLocks/>
          </p:cNvSpPr>
          <p:nvPr/>
        </p:nvSpPr>
        <p:spPr bwMode="auto">
          <a:xfrm>
            <a:off x="6067425" y="2921000"/>
            <a:ext cx="69850" cy="69850"/>
          </a:xfrm>
          <a:custGeom>
            <a:avLst/>
            <a:gdLst>
              <a:gd name="T0" fmla="*/ 22 w 44"/>
              <a:gd name="T1" fmla="*/ 0 h 44"/>
              <a:gd name="T2" fmla="*/ 44 w 44"/>
              <a:gd name="T3" fmla="*/ 44 h 44"/>
              <a:gd name="T4" fmla="*/ 0 w 44"/>
              <a:gd name="T5" fmla="*/ 44 h 44"/>
              <a:gd name="T6" fmla="*/ 22 w 44"/>
              <a:gd name="T7" fmla="*/ 0 h 44"/>
              <a:gd name="T8" fmla="*/ 0 60000 65536"/>
              <a:gd name="T9" fmla="*/ 0 60000 65536"/>
              <a:gd name="T10" fmla="*/ 0 60000 65536"/>
              <a:gd name="T11" fmla="*/ 0 60000 65536"/>
              <a:gd name="T12" fmla="*/ 0 w 44"/>
              <a:gd name="T13" fmla="*/ 0 h 44"/>
              <a:gd name="T14" fmla="*/ 44 w 44"/>
              <a:gd name="T15" fmla="*/ 44 h 44"/>
            </a:gdLst>
            <a:ahLst/>
            <a:cxnLst>
              <a:cxn ang="T8">
                <a:pos x="T0" y="T1"/>
              </a:cxn>
              <a:cxn ang="T9">
                <a:pos x="T2" y="T3"/>
              </a:cxn>
              <a:cxn ang="T10">
                <a:pos x="T4" y="T5"/>
              </a:cxn>
              <a:cxn ang="T11">
                <a:pos x="T6" y="T7"/>
              </a:cxn>
            </a:cxnLst>
            <a:rect l="T12" t="T13" r="T14" b="T15"/>
            <a:pathLst>
              <a:path w="44" h="44">
                <a:moveTo>
                  <a:pt x="22" y="0"/>
                </a:moveTo>
                <a:lnTo>
                  <a:pt x="44" y="44"/>
                </a:lnTo>
                <a:lnTo>
                  <a:pt x="0" y="44"/>
                </a:lnTo>
                <a:lnTo>
                  <a:pt x="22" y="0"/>
                </a:lnTo>
                <a:close/>
              </a:path>
            </a:pathLst>
          </a:custGeom>
          <a:noFill/>
          <a:ln w="9525">
            <a:solidFill>
              <a:srgbClr val="FF6600"/>
            </a:solidFill>
            <a:prstDash val="solid"/>
            <a:round/>
            <a:headEnd/>
            <a:tailEnd/>
          </a:ln>
        </p:spPr>
        <p:txBody>
          <a:bodyPr/>
          <a:lstStyle/>
          <a:p>
            <a:endParaRPr lang="en-US" smtClean="0">
              <a:solidFill>
                <a:srgbClr val="000000"/>
              </a:solidFill>
            </a:endParaRPr>
          </a:p>
        </p:txBody>
      </p:sp>
      <p:sp>
        <p:nvSpPr>
          <p:cNvPr id="33907" name="Freeform 114"/>
          <p:cNvSpPr>
            <a:spLocks/>
          </p:cNvSpPr>
          <p:nvPr/>
        </p:nvSpPr>
        <p:spPr bwMode="auto">
          <a:xfrm>
            <a:off x="6465888" y="2928938"/>
            <a:ext cx="69850" cy="71437"/>
          </a:xfrm>
          <a:custGeom>
            <a:avLst/>
            <a:gdLst>
              <a:gd name="T0" fmla="*/ 22 w 44"/>
              <a:gd name="T1" fmla="*/ 0 h 45"/>
              <a:gd name="T2" fmla="*/ 44 w 44"/>
              <a:gd name="T3" fmla="*/ 45 h 45"/>
              <a:gd name="T4" fmla="*/ 0 w 44"/>
              <a:gd name="T5" fmla="*/ 45 h 45"/>
              <a:gd name="T6" fmla="*/ 22 w 44"/>
              <a:gd name="T7" fmla="*/ 0 h 45"/>
              <a:gd name="T8" fmla="*/ 0 60000 65536"/>
              <a:gd name="T9" fmla="*/ 0 60000 65536"/>
              <a:gd name="T10" fmla="*/ 0 60000 65536"/>
              <a:gd name="T11" fmla="*/ 0 60000 65536"/>
              <a:gd name="T12" fmla="*/ 0 w 44"/>
              <a:gd name="T13" fmla="*/ 0 h 45"/>
              <a:gd name="T14" fmla="*/ 44 w 44"/>
              <a:gd name="T15" fmla="*/ 45 h 45"/>
            </a:gdLst>
            <a:ahLst/>
            <a:cxnLst>
              <a:cxn ang="T8">
                <a:pos x="T0" y="T1"/>
              </a:cxn>
              <a:cxn ang="T9">
                <a:pos x="T2" y="T3"/>
              </a:cxn>
              <a:cxn ang="T10">
                <a:pos x="T4" y="T5"/>
              </a:cxn>
              <a:cxn ang="T11">
                <a:pos x="T6" y="T7"/>
              </a:cxn>
            </a:cxnLst>
            <a:rect l="T12" t="T13" r="T14" b="T15"/>
            <a:pathLst>
              <a:path w="44" h="45">
                <a:moveTo>
                  <a:pt x="22" y="0"/>
                </a:moveTo>
                <a:lnTo>
                  <a:pt x="44" y="45"/>
                </a:lnTo>
                <a:lnTo>
                  <a:pt x="0" y="45"/>
                </a:lnTo>
                <a:lnTo>
                  <a:pt x="22" y="0"/>
                </a:lnTo>
                <a:close/>
              </a:path>
            </a:pathLst>
          </a:custGeom>
          <a:solidFill>
            <a:srgbClr val="FF6600"/>
          </a:solidFill>
          <a:ln w="9525">
            <a:noFill/>
            <a:round/>
            <a:headEnd/>
            <a:tailEnd/>
          </a:ln>
        </p:spPr>
        <p:txBody>
          <a:bodyPr/>
          <a:lstStyle/>
          <a:p>
            <a:endParaRPr lang="en-US" smtClean="0">
              <a:solidFill>
                <a:srgbClr val="000000"/>
              </a:solidFill>
            </a:endParaRPr>
          </a:p>
        </p:txBody>
      </p:sp>
      <p:sp>
        <p:nvSpPr>
          <p:cNvPr id="33908" name="Freeform 115"/>
          <p:cNvSpPr>
            <a:spLocks/>
          </p:cNvSpPr>
          <p:nvPr/>
        </p:nvSpPr>
        <p:spPr bwMode="auto">
          <a:xfrm>
            <a:off x="6858000" y="3009900"/>
            <a:ext cx="69850" cy="71438"/>
          </a:xfrm>
          <a:custGeom>
            <a:avLst/>
            <a:gdLst>
              <a:gd name="T0" fmla="*/ 22 w 44"/>
              <a:gd name="T1" fmla="*/ 0 h 45"/>
              <a:gd name="T2" fmla="*/ 44 w 44"/>
              <a:gd name="T3" fmla="*/ 45 h 45"/>
              <a:gd name="T4" fmla="*/ 0 w 44"/>
              <a:gd name="T5" fmla="*/ 45 h 45"/>
              <a:gd name="T6" fmla="*/ 22 w 44"/>
              <a:gd name="T7" fmla="*/ 0 h 45"/>
              <a:gd name="T8" fmla="*/ 0 60000 65536"/>
              <a:gd name="T9" fmla="*/ 0 60000 65536"/>
              <a:gd name="T10" fmla="*/ 0 60000 65536"/>
              <a:gd name="T11" fmla="*/ 0 60000 65536"/>
              <a:gd name="T12" fmla="*/ 0 w 44"/>
              <a:gd name="T13" fmla="*/ 0 h 45"/>
              <a:gd name="T14" fmla="*/ 44 w 44"/>
              <a:gd name="T15" fmla="*/ 45 h 45"/>
            </a:gdLst>
            <a:ahLst/>
            <a:cxnLst>
              <a:cxn ang="T8">
                <a:pos x="T0" y="T1"/>
              </a:cxn>
              <a:cxn ang="T9">
                <a:pos x="T2" y="T3"/>
              </a:cxn>
              <a:cxn ang="T10">
                <a:pos x="T4" y="T5"/>
              </a:cxn>
              <a:cxn ang="T11">
                <a:pos x="T6" y="T7"/>
              </a:cxn>
            </a:cxnLst>
            <a:rect l="T12" t="T13" r="T14" b="T15"/>
            <a:pathLst>
              <a:path w="44" h="45">
                <a:moveTo>
                  <a:pt x="22" y="0"/>
                </a:moveTo>
                <a:lnTo>
                  <a:pt x="44" y="45"/>
                </a:lnTo>
                <a:lnTo>
                  <a:pt x="0" y="45"/>
                </a:lnTo>
                <a:lnTo>
                  <a:pt x="22" y="0"/>
                </a:lnTo>
                <a:close/>
              </a:path>
            </a:pathLst>
          </a:custGeom>
          <a:solidFill>
            <a:srgbClr val="FF6600"/>
          </a:solidFill>
          <a:ln w="9525">
            <a:noFill/>
            <a:round/>
            <a:headEnd/>
            <a:tailEnd/>
          </a:ln>
        </p:spPr>
        <p:txBody>
          <a:bodyPr/>
          <a:lstStyle/>
          <a:p>
            <a:endParaRPr lang="en-US" smtClean="0">
              <a:solidFill>
                <a:srgbClr val="000000"/>
              </a:solidFill>
            </a:endParaRPr>
          </a:p>
        </p:txBody>
      </p:sp>
      <p:sp>
        <p:nvSpPr>
          <p:cNvPr id="33909" name="Freeform 116"/>
          <p:cNvSpPr>
            <a:spLocks/>
          </p:cNvSpPr>
          <p:nvPr/>
        </p:nvSpPr>
        <p:spPr bwMode="auto">
          <a:xfrm>
            <a:off x="6461125" y="2924175"/>
            <a:ext cx="69850" cy="69850"/>
          </a:xfrm>
          <a:custGeom>
            <a:avLst/>
            <a:gdLst>
              <a:gd name="T0" fmla="*/ 22 w 44"/>
              <a:gd name="T1" fmla="*/ 0 h 44"/>
              <a:gd name="T2" fmla="*/ 44 w 44"/>
              <a:gd name="T3" fmla="*/ 44 h 44"/>
              <a:gd name="T4" fmla="*/ 0 w 44"/>
              <a:gd name="T5" fmla="*/ 44 h 44"/>
              <a:gd name="T6" fmla="*/ 22 w 44"/>
              <a:gd name="T7" fmla="*/ 0 h 44"/>
              <a:gd name="T8" fmla="*/ 0 60000 65536"/>
              <a:gd name="T9" fmla="*/ 0 60000 65536"/>
              <a:gd name="T10" fmla="*/ 0 60000 65536"/>
              <a:gd name="T11" fmla="*/ 0 60000 65536"/>
              <a:gd name="T12" fmla="*/ 0 w 44"/>
              <a:gd name="T13" fmla="*/ 0 h 44"/>
              <a:gd name="T14" fmla="*/ 44 w 44"/>
              <a:gd name="T15" fmla="*/ 44 h 44"/>
            </a:gdLst>
            <a:ahLst/>
            <a:cxnLst>
              <a:cxn ang="T8">
                <a:pos x="T0" y="T1"/>
              </a:cxn>
              <a:cxn ang="T9">
                <a:pos x="T2" y="T3"/>
              </a:cxn>
              <a:cxn ang="T10">
                <a:pos x="T4" y="T5"/>
              </a:cxn>
              <a:cxn ang="T11">
                <a:pos x="T6" y="T7"/>
              </a:cxn>
            </a:cxnLst>
            <a:rect l="T12" t="T13" r="T14" b="T15"/>
            <a:pathLst>
              <a:path w="44" h="44">
                <a:moveTo>
                  <a:pt x="22" y="0"/>
                </a:moveTo>
                <a:lnTo>
                  <a:pt x="44" y="44"/>
                </a:lnTo>
                <a:lnTo>
                  <a:pt x="0" y="44"/>
                </a:lnTo>
                <a:lnTo>
                  <a:pt x="22" y="0"/>
                </a:lnTo>
                <a:close/>
              </a:path>
            </a:pathLst>
          </a:custGeom>
          <a:noFill/>
          <a:ln w="9525">
            <a:solidFill>
              <a:srgbClr val="FF6600"/>
            </a:solidFill>
            <a:prstDash val="solid"/>
            <a:round/>
            <a:headEnd/>
            <a:tailEnd/>
          </a:ln>
        </p:spPr>
        <p:txBody>
          <a:bodyPr/>
          <a:lstStyle/>
          <a:p>
            <a:endParaRPr lang="en-US" smtClean="0">
              <a:solidFill>
                <a:srgbClr val="000000"/>
              </a:solidFill>
            </a:endParaRPr>
          </a:p>
        </p:txBody>
      </p:sp>
      <p:sp>
        <p:nvSpPr>
          <p:cNvPr id="33910" name="Freeform 117"/>
          <p:cNvSpPr>
            <a:spLocks/>
          </p:cNvSpPr>
          <p:nvPr/>
        </p:nvSpPr>
        <p:spPr bwMode="auto">
          <a:xfrm>
            <a:off x="6853238" y="3005138"/>
            <a:ext cx="69850" cy="71437"/>
          </a:xfrm>
          <a:custGeom>
            <a:avLst/>
            <a:gdLst>
              <a:gd name="T0" fmla="*/ 22 w 44"/>
              <a:gd name="T1" fmla="*/ 0 h 45"/>
              <a:gd name="T2" fmla="*/ 44 w 44"/>
              <a:gd name="T3" fmla="*/ 45 h 45"/>
              <a:gd name="T4" fmla="*/ 0 w 44"/>
              <a:gd name="T5" fmla="*/ 45 h 45"/>
              <a:gd name="T6" fmla="*/ 22 w 44"/>
              <a:gd name="T7" fmla="*/ 0 h 45"/>
              <a:gd name="T8" fmla="*/ 0 60000 65536"/>
              <a:gd name="T9" fmla="*/ 0 60000 65536"/>
              <a:gd name="T10" fmla="*/ 0 60000 65536"/>
              <a:gd name="T11" fmla="*/ 0 60000 65536"/>
              <a:gd name="T12" fmla="*/ 0 w 44"/>
              <a:gd name="T13" fmla="*/ 0 h 45"/>
              <a:gd name="T14" fmla="*/ 44 w 44"/>
              <a:gd name="T15" fmla="*/ 45 h 45"/>
            </a:gdLst>
            <a:ahLst/>
            <a:cxnLst>
              <a:cxn ang="T8">
                <a:pos x="T0" y="T1"/>
              </a:cxn>
              <a:cxn ang="T9">
                <a:pos x="T2" y="T3"/>
              </a:cxn>
              <a:cxn ang="T10">
                <a:pos x="T4" y="T5"/>
              </a:cxn>
              <a:cxn ang="T11">
                <a:pos x="T6" y="T7"/>
              </a:cxn>
            </a:cxnLst>
            <a:rect l="T12" t="T13" r="T14" b="T15"/>
            <a:pathLst>
              <a:path w="44" h="45">
                <a:moveTo>
                  <a:pt x="22" y="0"/>
                </a:moveTo>
                <a:lnTo>
                  <a:pt x="44" y="45"/>
                </a:lnTo>
                <a:lnTo>
                  <a:pt x="0" y="45"/>
                </a:lnTo>
                <a:lnTo>
                  <a:pt x="22" y="0"/>
                </a:lnTo>
                <a:close/>
              </a:path>
            </a:pathLst>
          </a:custGeom>
          <a:noFill/>
          <a:ln w="9525">
            <a:solidFill>
              <a:srgbClr val="FF6600"/>
            </a:solidFill>
            <a:prstDash val="solid"/>
            <a:round/>
            <a:headEnd/>
            <a:tailEnd/>
          </a:ln>
        </p:spPr>
        <p:txBody>
          <a:bodyPr/>
          <a:lstStyle/>
          <a:p>
            <a:endParaRPr lang="en-US" smtClean="0">
              <a:solidFill>
                <a:srgbClr val="000000"/>
              </a:solidFill>
            </a:endParaRPr>
          </a:p>
        </p:txBody>
      </p:sp>
      <p:sp>
        <p:nvSpPr>
          <p:cNvPr id="33911" name="Freeform 118"/>
          <p:cNvSpPr>
            <a:spLocks/>
          </p:cNvSpPr>
          <p:nvPr/>
        </p:nvSpPr>
        <p:spPr bwMode="auto">
          <a:xfrm>
            <a:off x="7250113" y="3078163"/>
            <a:ext cx="69850" cy="69850"/>
          </a:xfrm>
          <a:custGeom>
            <a:avLst/>
            <a:gdLst>
              <a:gd name="T0" fmla="*/ 22 w 44"/>
              <a:gd name="T1" fmla="*/ 0 h 44"/>
              <a:gd name="T2" fmla="*/ 44 w 44"/>
              <a:gd name="T3" fmla="*/ 44 h 44"/>
              <a:gd name="T4" fmla="*/ 0 w 44"/>
              <a:gd name="T5" fmla="*/ 44 h 44"/>
              <a:gd name="T6" fmla="*/ 22 w 44"/>
              <a:gd name="T7" fmla="*/ 0 h 44"/>
              <a:gd name="T8" fmla="*/ 0 60000 65536"/>
              <a:gd name="T9" fmla="*/ 0 60000 65536"/>
              <a:gd name="T10" fmla="*/ 0 60000 65536"/>
              <a:gd name="T11" fmla="*/ 0 60000 65536"/>
              <a:gd name="T12" fmla="*/ 0 w 44"/>
              <a:gd name="T13" fmla="*/ 0 h 44"/>
              <a:gd name="T14" fmla="*/ 44 w 44"/>
              <a:gd name="T15" fmla="*/ 44 h 44"/>
            </a:gdLst>
            <a:ahLst/>
            <a:cxnLst>
              <a:cxn ang="T8">
                <a:pos x="T0" y="T1"/>
              </a:cxn>
              <a:cxn ang="T9">
                <a:pos x="T2" y="T3"/>
              </a:cxn>
              <a:cxn ang="T10">
                <a:pos x="T4" y="T5"/>
              </a:cxn>
              <a:cxn ang="T11">
                <a:pos x="T6" y="T7"/>
              </a:cxn>
            </a:cxnLst>
            <a:rect l="T12" t="T13" r="T14" b="T15"/>
            <a:pathLst>
              <a:path w="44" h="44">
                <a:moveTo>
                  <a:pt x="22" y="0"/>
                </a:moveTo>
                <a:lnTo>
                  <a:pt x="44" y="44"/>
                </a:lnTo>
                <a:lnTo>
                  <a:pt x="0" y="44"/>
                </a:lnTo>
                <a:lnTo>
                  <a:pt x="22" y="0"/>
                </a:lnTo>
                <a:close/>
              </a:path>
            </a:pathLst>
          </a:custGeom>
          <a:solidFill>
            <a:srgbClr val="FF6600"/>
          </a:solidFill>
          <a:ln w="9525">
            <a:noFill/>
            <a:round/>
            <a:headEnd/>
            <a:tailEnd/>
          </a:ln>
        </p:spPr>
        <p:txBody>
          <a:bodyPr/>
          <a:lstStyle/>
          <a:p>
            <a:endParaRPr lang="en-US" smtClean="0">
              <a:solidFill>
                <a:srgbClr val="000000"/>
              </a:solidFill>
            </a:endParaRPr>
          </a:p>
        </p:txBody>
      </p:sp>
      <p:sp>
        <p:nvSpPr>
          <p:cNvPr id="33912" name="Freeform 119"/>
          <p:cNvSpPr>
            <a:spLocks/>
          </p:cNvSpPr>
          <p:nvPr/>
        </p:nvSpPr>
        <p:spPr bwMode="auto">
          <a:xfrm>
            <a:off x="7643813" y="3187700"/>
            <a:ext cx="69850" cy="69850"/>
          </a:xfrm>
          <a:custGeom>
            <a:avLst/>
            <a:gdLst>
              <a:gd name="T0" fmla="*/ 22 w 44"/>
              <a:gd name="T1" fmla="*/ 0 h 44"/>
              <a:gd name="T2" fmla="*/ 44 w 44"/>
              <a:gd name="T3" fmla="*/ 44 h 44"/>
              <a:gd name="T4" fmla="*/ 0 w 44"/>
              <a:gd name="T5" fmla="*/ 44 h 44"/>
              <a:gd name="T6" fmla="*/ 22 w 44"/>
              <a:gd name="T7" fmla="*/ 0 h 44"/>
              <a:gd name="T8" fmla="*/ 0 60000 65536"/>
              <a:gd name="T9" fmla="*/ 0 60000 65536"/>
              <a:gd name="T10" fmla="*/ 0 60000 65536"/>
              <a:gd name="T11" fmla="*/ 0 60000 65536"/>
              <a:gd name="T12" fmla="*/ 0 w 44"/>
              <a:gd name="T13" fmla="*/ 0 h 44"/>
              <a:gd name="T14" fmla="*/ 44 w 44"/>
              <a:gd name="T15" fmla="*/ 44 h 44"/>
            </a:gdLst>
            <a:ahLst/>
            <a:cxnLst>
              <a:cxn ang="T8">
                <a:pos x="T0" y="T1"/>
              </a:cxn>
              <a:cxn ang="T9">
                <a:pos x="T2" y="T3"/>
              </a:cxn>
              <a:cxn ang="T10">
                <a:pos x="T4" y="T5"/>
              </a:cxn>
              <a:cxn ang="T11">
                <a:pos x="T6" y="T7"/>
              </a:cxn>
            </a:cxnLst>
            <a:rect l="T12" t="T13" r="T14" b="T15"/>
            <a:pathLst>
              <a:path w="44" h="44">
                <a:moveTo>
                  <a:pt x="22" y="0"/>
                </a:moveTo>
                <a:lnTo>
                  <a:pt x="44" y="44"/>
                </a:lnTo>
                <a:lnTo>
                  <a:pt x="0" y="44"/>
                </a:lnTo>
                <a:lnTo>
                  <a:pt x="22" y="0"/>
                </a:lnTo>
                <a:close/>
              </a:path>
            </a:pathLst>
          </a:custGeom>
          <a:solidFill>
            <a:srgbClr val="FF6600"/>
          </a:solidFill>
          <a:ln w="9525">
            <a:noFill/>
            <a:round/>
            <a:headEnd/>
            <a:tailEnd/>
          </a:ln>
        </p:spPr>
        <p:txBody>
          <a:bodyPr/>
          <a:lstStyle/>
          <a:p>
            <a:endParaRPr lang="en-US" smtClean="0">
              <a:solidFill>
                <a:srgbClr val="000000"/>
              </a:solidFill>
            </a:endParaRPr>
          </a:p>
        </p:txBody>
      </p:sp>
      <p:sp>
        <p:nvSpPr>
          <p:cNvPr id="33913" name="Freeform 120"/>
          <p:cNvSpPr>
            <a:spLocks/>
          </p:cNvSpPr>
          <p:nvPr/>
        </p:nvSpPr>
        <p:spPr bwMode="auto">
          <a:xfrm>
            <a:off x="7245350" y="3073400"/>
            <a:ext cx="69850" cy="69850"/>
          </a:xfrm>
          <a:custGeom>
            <a:avLst/>
            <a:gdLst>
              <a:gd name="T0" fmla="*/ 22 w 44"/>
              <a:gd name="T1" fmla="*/ 0 h 44"/>
              <a:gd name="T2" fmla="*/ 44 w 44"/>
              <a:gd name="T3" fmla="*/ 44 h 44"/>
              <a:gd name="T4" fmla="*/ 0 w 44"/>
              <a:gd name="T5" fmla="*/ 44 h 44"/>
              <a:gd name="T6" fmla="*/ 22 w 44"/>
              <a:gd name="T7" fmla="*/ 0 h 44"/>
              <a:gd name="T8" fmla="*/ 0 60000 65536"/>
              <a:gd name="T9" fmla="*/ 0 60000 65536"/>
              <a:gd name="T10" fmla="*/ 0 60000 65536"/>
              <a:gd name="T11" fmla="*/ 0 60000 65536"/>
              <a:gd name="T12" fmla="*/ 0 w 44"/>
              <a:gd name="T13" fmla="*/ 0 h 44"/>
              <a:gd name="T14" fmla="*/ 44 w 44"/>
              <a:gd name="T15" fmla="*/ 44 h 44"/>
            </a:gdLst>
            <a:ahLst/>
            <a:cxnLst>
              <a:cxn ang="T8">
                <a:pos x="T0" y="T1"/>
              </a:cxn>
              <a:cxn ang="T9">
                <a:pos x="T2" y="T3"/>
              </a:cxn>
              <a:cxn ang="T10">
                <a:pos x="T4" y="T5"/>
              </a:cxn>
              <a:cxn ang="T11">
                <a:pos x="T6" y="T7"/>
              </a:cxn>
            </a:cxnLst>
            <a:rect l="T12" t="T13" r="T14" b="T15"/>
            <a:pathLst>
              <a:path w="44" h="44">
                <a:moveTo>
                  <a:pt x="22" y="0"/>
                </a:moveTo>
                <a:lnTo>
                  <a:pt x="44" y="44"/>
                </a:lnTo>
                <a:lnTo>
                  <a:pt x="0" y="44"/>
                </a:lnTo>
                <a:lnTo>
                  <a:pt x="22" y="0"/>
                </a:lnTo>
                <a:close/>
              </a:path>
            </a:pathLst>
          </a:custGeom>
          <a:noFill/>
          <a:ln w="9525">
            <a:solidFill>
              <a:srgbClr val="FF6600"/>
            </a:solidFill>
            <a:prstDash val="solid"/>
            <a:round/>
            <a:headEnd/>
            <a:tailEnd/>
          </a:ln>
        </p:spPr>
        <p:txBody>
          <a:bodyPr/>
          <a:lstStyle/>
          <a:p>
            <a:endParaRPr lang="en-US" smtClean="0">
              <a:solidFill>
                <a:srgbClr val="000000"/>
              </a:solidFill>
            </a:endParaRPr>
          </a:p>
        </p:txBody>
      </p:sp>
      <p:sp>
        <p:nvSpPr>
          <p:cNvPr id="33914" name="Freeform 121"/>
          <p:cNvSpPr>
            <a:spLocks/>
          </p:cNvSpPr>
          <p:nvPr/>
        </p:nvSpPr>
        <p:spPr bwMode="auto">
          <a:xfrm>
            <a:off x="7639050" y="3182938"/>
            <a:ext cx="69850" cy="69850"/>
          </a:xfrm>
          <a:custGeom>
            <a:avLst/>
            <a:gdLst>
              <a:gd name="T0" fmla="*/ 22 w 44"/>
              <a:gd name="T1" fmla="*/ 0 h 44"/>
              <a:gd name="T2" fmla="*/ 44 w 44"/>
              <a:gd name="T3" fmla="*/ 44 h 44"/>
              <a:gd name="T4" fmla="*/ 0 w 44"/>
              <a:gd name="T5" fmla="*/ 44 h 44"/>
              <a:gd name="T6" fmla="*/ 22 w 44"/>
              <a:gd name="T7" fmla="*/ 0 h 44"/>
              <a:gd name="T8" fmla="*/ 0 60000 65536"/>
              <a:gd name="T9" fmla="*/ 0 60000 65536"/>
              <a:gd name="T10" fmla="*/ 0 60000 65536"/>
              <a:gd name="T11" fmla="*/ 0 60000 65536"/>
              <a:gd name="T12" fmla="*/ 0 w 44"/>
              <a:gd name="T13" fmla="*/ 0 h 44"/>
              <a:gd name="T14" fmla="*/ 44 w 44"/>
              <a:gd name="T15" fmla="*/ 44 h 44"/>
            </a:gdLst>
            <a:ahLst/>
            <a:cxnLst>
              <a:cxn ang="T8">
                <a:pos x="T0" y="T1"/>
              </a:cxn>
              <a:cxn ang="T9">
                <a:pos x="T2" y="T3"/>
              </a:cxn>
              <a:cxn ang="T10">
                <a:pos x="T4" y="T5"/>
              </a:cxn>
              <a:cxn ang="T11">
                <a:pos x="T6" y="T7"/>
              </a:cxn>
            </a:cxnLst>
            <a:rect l="T12" t="T13" r="T14" b="T15"/>
            <a:pathLst>
              <a:path w="44" h="44">
                <a:moveTo>
                  <a:pt x="22" y="0"/>
                </a:moveTo>
                <a:lnTo>
                  <a:pt x="44" y="44"/>
                </a:lnTo>
                <a:lnTo>
                  <a:pt x="0" y="44"/>
                </a:lnTo>
                <a:lnTo>
                  <a:pt x="22" y="0"/>
                </a:lnTo>
                <a:close/>
              </a:path>
            </a:pathLst>
          </a:custGeom>
          <a:noFill/>
          <a:ln w="9525">
            <a:solidFill>
              <a:srgbClr val="FF6600"/>
            </a:solidFill>
            <a:prstDash val="solid"/>
            <a:round/>
            <a:headEnd/>
            <a:tailEnd/>
          </a:ln>
        </p:spPr>
        <p:txBody>
          <a:bodyPr/>
          <a:lstStyle/>
          <a:p>
            <a:endParaRPr lang="en-US" smtClean="0">
              <a:solidFill>
                <a:srgbClr val="000000"/>
              </a:solidFill>
            </a:endParaRPr>
          </a:p>
        </p:txBody>
      </p:sp>
      <p:sp>
        <p:nvSpPr>
          <p:cNvPr id="33915" name="Rectangle 122"/>
          <p:cNvSpPr>
            <a:spLocks noChangeArrowheads="1"/>
          </p:cNvSpPr>
          <p:nvPr/>
        </p:nvSpPr>
        <p:spPr bwMode="auto">
          <a:xfrm>
            <a:off x="1344613" y="4894263"/>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00"/>
                </a:solidFill>
                <a:latin typeface="Arial" charset="0"/>
                <a:ea typeface="MS PGothic" pitchFamily="34" charset="-128"/>
              </a:rPr>
              <a:t>4</a:t>
            </a:r>
            <a:endParaRPr lang="en-US" sz="2000" b="0" smtClean="0">
              <a:solidFill>
                <a:srgbClr val="000000"/>
              </a:solidFill>
              <a:latin typeface="Arial" charset="0"/>
              <a:ea typeface="MS PGothic" pitchFamily="34" charset="-128"/>
            </a:endParaRPr>
          </a:p>
        </p:txBody>
      </p:sp>
      <p:sp>
        <p:nvSpPr>
          <p:cNvPr id="33916" name="Rectangle 123"/>
          <p:cNvSpPr>
            <a:spLocks noChangeArrowheads="1"/>
          </p:cNvSpPr>
          <p:nvPr/>
        </p:nvSpPr>
        <p:spPr bwMode="auto">
          <a:xfrm>
            <a:off x="1406525" y="4894263"/>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00"/>
                </a:solidFill>
                <a:latin typeface="Arial" charset="0"/>
                <a:ea typeface="MS PGothic" pitchFamily="34" charset="-128"/>
              </a:rPr>
              <a:t>0</a:t>
            </a:r>
            <a:endParaRPr lang="en-US" sz="2000" b="0" smtClean="0">
              <a:solidFill>
                <a:srgbClr val="000000"/>
              </a:solidFill>
              <a:latin typeface="Arial" charset="0"/>
              <a:ea typeface="MS PGothic" pitchFamily="34" charset="-128"/>
            </a:endParaRPr>
          </a:p>
        </p:txBody>
      </p:sp>
      <p:sp>
        <p:nvSpPr>
          <p:cNvPr id="33917" name="Rectangle 124"/>
          <p:cNvSpPr>
            <a:spLocks noChangeArrowheads="1"/>
          </p:cNvSpPr>
          <p:nvPr/>
        </p:nvSpPr>
        <p:spPr bwMode="auto">
          <a:xfrm>
            <a:off x="1344613" y="4414838"/>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00"/>
                </a:solidFill>
                <a:latin typeface="Arial" charset="0"/>
                <a:ea typeface="MS PGothic" pitchFamily="34" charset="-128"/>
              </a:rPr>
              <a:t>5</a:t>
            </a:r>
            <a:endParaRPr lang="en-US" sz="2000" b="0" smtClean="0">
              <a:solidFill>
                <a:srgbClr val="000000"/>
              </a:solidFill>
              <a:latin typeface="Arial" charset="0"/>
              <a:ea typeface="MS PGothic" pitchFamily="34" charset="-128"/>
            </a:endParaRPr>
          </a:p>
        </p:txBody>
      </p:sp>
      <p:sp>
        <p:nvSpPr>
          <p:cNvPr id="33918" name="Rectangle 125"/>
          <p:cNvSpPr>
            <a:spLocks noChangeArrowheads="1"/>
          </p:cNvSpPr>
          <p:nvPr/>
        </p:nvSpPr>
        <p:spPr bwMode="auto">
          <a:xfrm>
            <a:off x="1406525" y="4414838"/>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00"/>
                </a:solidFill>
                <a:latin typeface="Arial" charset="0"/>
                <a:ea typeface="MS PGothic" pitchFamily="34" charset="-128"/>
              </a:rPr>
              <a:t>0</a:t>
            </a:r>
            <a:endParaRPr lang="en-US" sz="2000" b="0" smtClean="0">
              <a:solidFill>
                <a:srgbClr val="000000"/>
              </a:solidFill>
              <a:latin typeface="Arial" charset="0"/>
              <a:ea typeface="MS PGothic" pitchFamily="34" charset="-128"/>
            </a:endParaRPr>
          </a:p>
        </p:txBody>
      </p:sp>
      <p:sp>
        <p:nvSpPr>
          <p:cNvPr id="33919" name="Rectangle 126"/>
          <p:cNvSpPr>
            <a:spLocks noChangeArrowheads="1"/>
          </p:cNvSpPr>
          <p:nvPr/>
        </p:nvSpPr>
        <p:spPr bwMode="auto">
          <a:xfrm>
            <a:off x="1344613" y="3935413"/>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00"/>
                </a:solidFill>
                <a:latin typeface="Arial" charset="0"/>
                <a:ea typeface="MS PGothic" pitchFamily="34" charset="-128"/>
              </a:rPr>
              <a:t>6</a:t>
            </a:r>
            <a:endParaRPr lang="en-US" sz="2000" b="0" smtClean="0">
              <a:solidFill>
                <a:srgbClr val="000000"/>
              </a:solidFill>
              <a:latin typeface="Arial" charset="0"/>
              <a:ea typeface="MS PGothic" pitchFamily="34" charset="-128"/>
            </a:endParaRPr>
          </a:p>
        </p:txBody>
      </p:sp>
      <p:sp>
        <p:nvSpPr>
          <p:cNvPr id="33920" name="Rectangle 127"/>
          <p:cNvSpPr>
            <a:spLocks noChangeArrowheads="1"/>
          </p:cNvSpPr>
          <p:nvPr/>
        </p:nvSpPr>
        <p:spPr bwMode="auto">
          <a:xfrm>
            <a:off x="1406525" y="3935413"/>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00"/>
                </a:solidFill>
                <a:latin typeface="Arial" charset="0"/>
                <a:ea typeface="MS PGothic" pitchFamily="34" charset="-128"/>
              </a:rPr>
              <a:t>0</a:t>
            </a:r>
            <a:endParaRPr lang="en-US" sz="2000" b="0" smtClean="0">
              <a:solidFill>
                <a:srgbClr val="000000"/>
              </a:solidFill>
              <a:latin typeface="Arial" charset="0"/>
              <a:ea typeface="MS PGothic" pitchFamily="34" charset="-128"/>
            </a:endParaRPr>
          </a:p>
        </p:txBody>
      </p:sp>
      <p:sp>
        <p:nvSpPr>
          <p:cNvPr id="33921" name="Rectangle 128"/>
          <p:cNvSpPr>
            <a:spLocks noChangeArrowheads="1"/>
          </p:cNvSpPr>
          <p:nvPr/>
        </p:nvSpPr>
        <p:spPr bwMode="auto">
          <a:xfrm>
            <a:off x="1344613" y="3457575"/>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00"/>
                </a:solidFill>
                <a:latin typeface="Arial" charset="0"/>
                <a:ea typeface="MS PGothic" pitchFamily="34" charset="-128"/>
              </a:rPr>
              <a:t>7</a:t>
            </a:r>
            <a:endParaRPr lang="en-US" sz="2000" b="0" smtClean="0">
              <a:solidFill>
                <a:srgbClr val="000000"/>
              </a:solidFill>
              <a:latin typeface="Arial" charset="0"/>
              <a:ea typeface="MS PGothic" pitchFamily="34" charset="-128"/>
            </a:endParaRPr>
          </a:p>
        </p:txBody>
      </p:sp>
      <p:sp>
        <p:nvSpPr>
          <p:cNvPr id="33922" name="Rectangle 129"/>
          <p:cNvSpPr>
            <a:spLocks noChangeArrowheads="1"/>
          </p:cNvSpPr>
          <p:nvPr/>
        </p:nvSpPr>
        <p:spPr bwMode="auto">
          <a:xfrm>
            <a:off x="1406525" y="3457575"/>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00"/>
                </a:solidFill>
                <a:latin typeface="Arial" charset="0"/>
                <a:ea typeface="MS PGothic" pitchFamily="34" charset="-128"/>
              </a:rPr>
              <a:t>0</a:t>
            </a:r>
            <a:endParaRPr lang="en-US" sz="2000" b="0" smtClean="0">
              <a:solidFill>
                <a:srgbClr val="000000"/>
              </a:solidFill>
              <a:latin typeface="Arial" charset="0"/>
              <a:ea typeface="MS PGothic" pitchFamily="34" charset="-128"/>
            </a:endParaRPr>
          </a:p>
        </p:txBody>
      </p:sp>
      <p:sp>
        <p:nvSpPr>
          <p:cNvPr id="33923" name="Rectangle 130"/>
          <p:cNvSpPr>
            <a:spLocks noChangeArrowheads="1"/>
          </p:cNvSpPr>
          <p:nvPr/>
        </p:nvSpPr>
        <p:spPr bwMode="auto">
          <a:xfrm>
            <a:off x="1344613" y="29781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00"/>
                </a:solidFill>
                <a:latin typeface="Arial" charset="0"/>
                <a:ea typeface="MS PGothic" pitchFamily="34" charset="-128"/>
              </a:rPr>
              <a:t>8</a:t>
            </a:r>
            <a:endParaRPr lang="en-US" sz="2000" b="0" smtClean="0">
              <a:solidFill>
                <a:srgbClr val="000000"/>
              </a:solidFill>
              <a:latin typeface="Arial" charset="0"/>
              <a:ea typeface="MS PGothic" pitchFamily="34" charset="-128"/>
            </a:endParaRPr>
          </a:p>
        </p:txBody>
      </p:sp>
      <p:sp>
        <p:nvSpPr>
          <p:cNvPr id="33924" name="Rectangle 131"/>
          <p:cNvSpPr>
            <a:spLocks noChangeArrowheads="1"/>
          </p:cNvSpPr>
          <p:nvPr/>
        </p:nvSpPr>
        <p:spPr bwMode="auto">
          <a:xfrm>
            <a:off x="1406525" y="29781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00"/>
                </a:solidFill>
                <a:latin typeface="Arial" charset="0"/>
                <a:ea typeface="MS PGothic" pitchFamily="34" charset="-128"/>
              </a:rPr>
              <a:t>0</a:t>
            </a:r>
            <a:endParaRPr lang="en-US" sz="2000" b="0" smtClean="0">
              <a:solidFill>
                <a:srgbClr val="000000"/>
              </a:solidFill>
              <a:latin typeface="Arial" charset="0"/>
              <a:ea typeface="MS PGothic" pitchFamily="34" charset="-128"/>
            </a:endParaRPr>
          </a:p>
        </p:txBody>
      </p:sp>
      <p:sp>
        <p:nvSpPr>
          <p:cNvPr id="33925" name="Rectangle 132"/>
          <p:cNvSpPr>
            <a:spLocks noChangeArrowheads="1"/>
          </p:cNvSpPr>
          <p:nvPr/>
        </p:nvSpPr>
        <p:spPr bwMode="auto">
          <a:xfrm>
            <a:off x="1344613" y="2500313"/>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00"/>
                </a:solidFill>
                <a:latin typeface="Arial" charset="0"/>
                <a:ea typeface="MS PGothic" pitchFamily="34" charset="-128"/>
              </a:rPr>
              <a:t>9</a:t>
            </a:r>
            <a:endParaRPr lang="en-US" sz="2000" b="0" smtClean="0">
              <a:solidFill>
                <a:srgbClr val="000000"/>
              </a:solidFill>
              <a:latin typeface="Arial" charset="0"/>
              <a:ea typeface="MS PGothic" pitchFamily="34" charset="-128"/>
            </a:endParaRPr>
          </a:p>
        </p:txBody>
      </p:sp>
      <p:sp>
        <p:nvSpPr>
          <p:cNvPr id="33926" name="Rectangle 133"/>
          <p:cNvSpPr>
            <a:spLocks noChangeArrowheads="1"/>
          </p:cNvSpPr>
          <p:nvPr/>
        </p:nvSpPr>
        <p:spPr bwMode="auto">
          <a:xfrm>
            <a:off x="1406525" y="2500313"/>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00"/>
                </a:solidFill>
                <a:latin typeface="Arial" charset="0"/>
                <a:ea typeface="MS PGothic" pitchFamily="34" charset="-128"/>
              </a:rPr>
              <a:t>0</a:t>
            </a:r>
            <a:endParaRPr lang="en-US" sz="2000" b="0" smtClean="0">
              <a:solidFill>
                <a:srgbClr val="000000"/>
              </a:solidFill>
              <a:latin typeface="Arial" charset="0"/>
              <a:ea typeface="MS PGothic" pitchFamily="34" charset="-128"/>
            </a:endParaRPr>
          </a:p>
        </p:txBody>
      </p:sp>
      <p:sp>
        <p:nvSpPr>
          <p:cNvPr id="33927" name="Rectangle 134"/>
          <p:cNvSpPr>
            <a:spLocks noChangeArrowheads="1"/>
          </p:cNvSpPr>
          <p:nvPr/>
        </p:nvSpPr>
        <p:spPr bwMode="auto">
          <a:xfrm>
            <a:off x="1282700" y="2020888"/>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00"/>
                </a:solidFill>
                <a:latin typeface="Arial" charset="0"/>
                <a:ea typeface="MS PGothic" pitchFamily="34" charset="-128"/>
              </a:rPr>
              <a:t>1</a:t>
            </a:r>
            <a:endParaRPr lang="en-US" sz="2000" b="0" smtClean="0">
              <a:solidFill>
                <a:srgbClr val="000000"/>
              </a:solidFill>
              <a:latin typeface="Arial" charset="0"/>
              <a:ea typeface="MS PGothic" pitchFamily="34" charset="-128"/>
            </a:endParaRPr>
          </a:p>
        </p:txBody>
      </p:sp>
      <p:sp>
        <p:nvSpPr>
          <p:cNvPr id="33928" name="Rectangle 135"/>
          <p:cNvSpPr>
            <a:spLocks noChangeArrowheads="1"/>
          </p:cNvSpPr>
          <p:nvPr/>
        </p:nvSpPr>
        <p:spPr bwMode="auto">
          <a:xfrm>
            <a:off x="1344613" y="2020888"/>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00"/>
                </a:solidFill>
                <a:latin typeface="Arial" charset="0"/>
                <a:ea typeface="MS PGothic" pitchFamily="34" charset="-128"/>
              </a:rPr>
              <a:t>0</a:t>
            </a:r>
            <a:endParaRPr lang="en-US" sz="2000" b="0" smtClean="0">
              <a:solidFill>
                <a:srgbClr val="000000"/>
              </a:solidFill>
              <a:latin typeface="Arial" charset="0"/>
              <a:ea typeface="MS PGothic" pitchFamily="34" charset="-128"/>
            </a:endParaRPr>
          </a:p>
        </p:txBody>
      </p:sp>
      <p:sp>
        <p:nvSpPr>
          <p:cNvPr id="33929" name="Rectangle 136"/>
          <p:cNvSpPr>
            <a:spLocks noChangeArrowheads="1"/>
          </p:cNvSpPr>
          <p:nvPr/>
        </p:nvSpPr>
        <p:spPr bwMode="auto">
          <a:xfrm>
            <a:off x="1406525" y="2020888"/>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00"/>
                </a:solidFill>
                <a:latin typeface="Arial" charset="0"/>
                <a:ea typeface="MS PGothic" pitchFamily="34" charset="-128"/>
              </a:rPr>
              <a:t>0</a:t>
            </a:r>
            <a:endParaRPr lang="en-US" sz="2000" b="0" smtClean="0">
              <a:solidFill>
                <a:srgbClr val="000000"/>
              </a:solidFill>
              <a:latin typeface="Arial" charset="0"/>
              <a:ea typeface="MS PGothic" pitchFamily="34" charset="-128"/>
            </a:endParaRPr>
          </a:p>
        </p:txBody>
      </p:sp>
      <p:sp>
        <p:nvSpPr>
          <p:cNvPr id="33930" name="Rectangle 137"/>
          <p:cNvSpPr>
            <a:spLocks noChangeArrowheads="1"/>
          </p:cNvSpPr>
          <p:nvPr/>
        </p:nvSpPr>
        <p:spPr bwMode="auto">
          <a:xfrm>
            <a:off x="1282700" y="1541463"/>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00"/>
                </a:solidFill>
                <a:latin typeface="Arial" charset="0"/>
                <a:ea typeface="MS PGothic" pitchFamily="34" charset="-128"/>
              </a:rPr>
              <a:t>1</a:t>
            </a:r>
            <a:endParaRPr lang="en-US" sz="2000" b="0" smtClean="0">
              <a:solidFill>
                <a:srgbClr val="000000"/>
              </a:solidFill>
              <a:latin typeface="Arial" charset="0"/>
              <a:ea typeface="MS PGothic" pitchFamily="34" charset="-128"/>
            </a:endParaRPr>
          </a:p>
        </p:txBody>
      </p:sp>
      <p:sp>
        <p:nvSpPr>
          <p:cNvPr id="33931" name="Rectangle 138"/>
          <p:cNvSpPr>
            <a:spLocks noChangeArrowheads="1"/>
          </p:cNvSpPr>
          <p:nvPr/>
        </p:nvSpPr>
        <p:spPr bwMode="auto">
          <a:xfrm>
            <a:off x="1344613" y="1541463"/>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00"/>
                </a:solidFill>
                <a:latin typeface="Arial" charset="0"/>
                <a:ea typeface="MS PGothic" pitchFamily="34" charset="-128"/>
              </a:rPr>
              <a:t>1</a:t>
            </a:r>
            <a:endParaRPr lang="en-US" sz="2000" b="0" smtClean="0">
              <a:solidFill>
                <a:srgbClr val="000000"/>
              </a:solidFill>
              <a:latin typeface="Arial" charset="0"/>
              <a:ea typeface="MS PGothic" pitchFamily="34" charset="-128"/>
            </a:endParaRPr>
          </a:p>
        </p:txBody>
      </p:sp>
      <p:sp>
        <p:nvSpPr>
          <p:cNvPr id="33932" name="Rectangle 139"/>
          <p:cNvSpPr>
            <a:spLocks noChangeArrowheads="1"/>
          </p:cNvSpPr>
          <p:nvPr/>
        </p:nvSpPr>
        <p:spPr bwMode="auto">
          <a:xfrm>
            <a:off x="1406525" y="1541463"/>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00"/>
                </a:solidFill>
                <a:latin typeface="Arial" charset="0"/>
                <a:ea typeface="MS PGothic" pitchFamily="34" charset="-128"/>
              </a:rPr>
              <a:t>0</a:t>
            </a:r>
            <a:endParaRPr lang="en-US" sz="2000" b="0" smtClean="0">
              <a:solidFill>
                <a:srgbClr val="000000"/>
              </a:solidFill>
              <a:latin typeface="Arial" charset="0"/>
              <a:ea typeface="MS PGothic" pitchFamily="34" charset="-128"/>
            </a:endParaRPr>
          </a:p>
        </p:txBody>
      </p:sp>
      <p:sp>
        <p:nvSpPr>
          <p:cNvPr id="33933" name="Rectangle 140"/>
          <p:cNvSpPr>
            <a:spLocks noChangeArrowheads="1"/>
          </p:cNvSpPr>
          <p:nvPr/>
        </p:nvSpPr>
        <p:spPr bwMode="auto">
          <a:xfrm>
            <a:off x="1663700"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1</a:t>
            </a:r>
            <a:endParaRPr lang="en-US" sz="2000" b="0" smtClean="0">
              <a:solidFill>
                <a:srgbClr val="000000"/>
              </a:solidFill>
              <a:latin typeface="Arial" charset="0"/>
              <a:ea typeface="MS PGothic" pitchFamily="34" charset="-128"/>
            </a:endParaRPr>
          </a:p>
        </p:txBody>
      </p:sp>
      <p:sp>
        <p:nvSpPr>
          <p:cNvPr id="33934" name="Rectangle 141"/>
          <p:cNvSpPr>
            <a:spLocks noChangeArrowheads="1"/>
          </p:cNvSpPr>
          <p:nvPr/>
        </p:nvSpPr>
        <p:spPr bwMode="auto">
          <a:xfrm>
            <a:off x="1725613"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9</a:t>
            </a:r>
            <a:endParaRPr lang="en-US" sz="2000" b="0" smtClean="0">
              <a:solidFill>
                <a:srgbClr val="000000"/>
              </a:solidFill>
              <a:latin typeface="Arial" charset="0"/>
              <a:ea typeface="MS PGothic" pitchFamily="34" charset="-128"/>
            </a:endParaRPr>
          </a:p>
        </p:txBody>
      </p:sp>
      <p:sp>
        <p:nvSpPr>
          <p:cNvPr id="33935" name="Rectangle 142"/>
          <p:cNvSpPr>
            <a:spLocks noChangeArrowheads="1"/>
          </p:cNvSpPr>
          <p:nvPr/>
        </p:nvSpPr>
        <p:spPr bwMode="auto">
          <a:xfrm>
            <a:off x="1787525"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9</a:t>
            </a:r>
            <a:endParaRPr lang="en-US" sz="2000" b="0" smtClean="0">
              <a:solidFill>
                <a:srgbClr val="000000"/>
              </a:solidFill>
              <a:latin typeface="Arial" charset="0"/>
              <a:ea typeface="MS PGothic" pitchFamily="34" charset="-128"/>
            </a:endParaRPr>
          </a:p>
        </p:txBody>
      </p:sp>
      <p:sp>
        <p:nvSpPr>
          <p:cNvPr id="33936" name="Rectangle 143"/>
          <p:cNvSpPr>
            <a:spLocks noChangeArrowheads="1"/>
          </p:cNvSpPr>
          <p:nvPr/>
        </p:nvSpPr>
        <p:spPr bwMode="auto">
          <a:xfrm>
            <a:off x="1849438"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0</a:t>
            </a:r>
            <a:endParaRPr lang="en-US" sz="2000" b="0" smtClean="0">
              <a:solidFill>
                <a:srgbClr val="000000"/>
              </a:solidFill>
              <a:latin typeface="Arial" charset="0"/>
              <a:ea typeface="MS PGothic" pitchFamily="34" charset="-128"/>
            </a:endParaRPr>
          </a:p>
        </p:txBody>
      </p:sp>
      <p:sp>
        <p:nvSpPr>
          <p:cNvPr id="33937" name="Rectangle 144"/>
          <p:cNvSpPr>
            <a:spLocks noChangeArrowheads="1"/>
          </p:cNvSpPr>
          <p:nvPr/>
        </p:nvSpPr>
        <p:spPr bwMode="auto">
          <a:xfrm>
            <a:off x="2057400"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1</a:t>
            </a:r>
            <a:endParaRPr lang="en-US" sz="2000" b="0" smtClean="0">
              <a:solidFill>
                <a:srgbClr val="000000"/>
              </a:solidFill>
              <a:latin typeface="Arial" charset="0"/>
              <a:ea typeface="MS PGothic" pitchFamily="34" charset="-128"/>
            </a:endParaRPr>
          </a:p>
        </p:txBody>
      </p:sp>
      <p:sp>
        <p:nvSpPr>
          <p:cNvPr id="33938" name="Rectangle 145"/>
          <p:cNvSpPr>
            <a:spLocks noChangeArrowheads="1"/>
          </p:cNvSpPr>
          <p:nvPr/>
        </p:nvSpPr>
        <p:spPr bwMode="auto">
          <a:xfrm>
            <a:off x="2119313"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9</a:t>
            </a:r>
            <a:endParaRPr lang="en-US" sz="2000" b="0" smtClean="0">
              <a:solidFill>
                <a:srgbClr val="000000"/>
              </a:solidFill>
              <a:latin typeface="Arial" charset="0"/>
              <a:ea typeface="MS PGothic" pitchFamily="34" charset="-128"/>
            </a:endParaRPr>
          </a:p>
        </p:txBody>
      </p:sp>
      <p:sp>
        <p:nvSpPr>
          <p:cNvPr id="33939" name="Rectangle 146"/>
          <p:cNvSpPr>
            <a:spLocks noChangeArrowheads="1"/>
          </p:cNvSpPr>
          <p:nvPr/>
        </p:nvSpPr>
        <p:spPr bwMode="auto">
          <a:xfrm>
            <a:off x="2181225"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9</a:t>
            </a:r>
            <a:endParaRPr lang="en-US" sz="2000" b="0" smtClean="0">
              <a:solidFill>
                <a:srgbClr val="000000"/>
              </a:solidFill>
              <a:latin typeface="Arial" charset="0"/>
              <a:ea typeface="MS PGothic" pitchFamily="34" charset="-128"/>
            </a:endParaRPr>
          </a:p>
        </p:txBody>
      </p:sp>
      <p:sp>
        <p:nvSpPr>
          <p:cNvPr id="33940" name="Rectangle 147"/>
          <p:cNvSpPr>
            <a:spLocks noChangeArrowheads="1"/>
          </p:cNvSpPr>
          <p:nvPr/>
        </p:nvSpPr>
        <p:spPr bwMode="auto">
          <a:xfrm>
            <a:off x="2243138"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1</a:t>
            </a:r>
            <a:endParaRPr lang="en-US" sz="2000" b="0" smtClean="0">
              <a:solidFill>
                <a:srgbClr val="000000"/>
              </a:solidFill>
              <a:latin typeface="Arial" charset="0"/>
              <a:ea typeface="MS PGothic" pitchFamily="34" charset="-128"/>
            </a:endParaRPr>
          </a:p>
        </p:txBody>
      </p:sp>
      <p:sp>
        <p:nvSpPr>
          <p:cNvPr id="33941" name="Rectangle 148"/>
          <p:cNvSpPr>
            <a:spLocks noChangeArrowheads="1"/>
          </p:cNvSpPr>
          <p:nvPr/>
        </p:nvSpPr>
        <p:spPr bwMode="auto">
          <a:xfrm>
            <a:off x="2449513"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1</a:t>
            </a:r>
            <a:endParaRPr lang="en-US" sz="2000" b="0" smtClean="0">
              <a:solidFill>
                <a:srgbClr val="000000"/>
              </a:solidFill>
              <a:latin typeface="Arial" charset="0"/>
              <a:ea typeface="MS PGothic" pitchFamily="34" charset="-128"/>
            </a:endParaRPr>
          </a:p>
        </p:txBody>
      </p:sp>
      <p:sp>
        <p:nvSpPr>
          <p:cNvPr id="33942" name="Rectangle 149"/>
          <p:cNvSpPr>
            <a:spLocks noChangeArrowheads="1"/>
          </p:cNvSpPr>
          <p:nvPr/>
        </p:nvSpPr>
        <p:spPr bwMode="auto">
          <a:xfrm>
            <a:off x="2511425"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9</a:t>
            </a:r>
            <a:endParaRPr lang="en-US" sz="2000" b="0" smtClean="0">
              <a:solidFill>
                <a:srgbClr val="000000"/>
              </a:solidFill>
              <a:latin typeface="Arial" charset="0"/>
              <a:ea typeface="MS PGothic" pitchFamily="34" charset="-128"/>
            </a:endParaRPr>
          </a:p>
        </p:txBody>
      </p:sp>
      <p:sp>
        <p:nvSpPr>
          <p:cNvPr id="33943" name="Rectangle 150"/>
          <p:cNvSpPr>
            <a:spLocks noChangeArrowheads="1"/>
          </p:cNvSpPr>
          <p:nvPr/>
        </p:nvSpPr>
        <p:spPr bwMode="auto">
          <a:xfrm>
            <a:off x="2573338"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9</a:t>
            </a:r>
            <a:endParaRPr lang="en-US" sz="2000" b="0" smtClean="0">
              <a:solidFill>
                <a:srgbClr val="000000"/>
              </a:solidFill>
              <a:latin typeface="Arial" charset="0"/>
              <a:ea typeface="MS PGothic" pitchFamily="34" charset="-128"/>
            </a:endParaRPr>
          </a:p>
        </p:txBody>
      </p:sp>
      <p:sp>
        <p:nvSpPr>
          <p:cNvPr id="33944" name="Rectangle 151"/>
          <p:cNvSpPr>
            <a:spLocks noChangeArrowheads="1"/>
          </p:cNvSpPr>
          <p:nvPr/>
        </p:nvSpPr>
        <p:spPr bwMode="auto">
          <a:xfrm>
            <a:off x="2635250"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2</a:t>
            </a:r>
            <a:endParaRPr lang="en-US" sz="2000" b="0" smtClean="0">
              <a:solidFill>
                <a:srgbClr val="000000"/>
              </a:solidFill>
              <a:latin typeface="Arial" charset="0"/>
              <a:ea typeface="MS PGothic" pitchFamily="34" charset="-128"/>
            </a:endParaRPr>
          </a:p>
        </p:txBody>
      </p:sp>
      <p:sp>
        <p:nvSpPr>
          <p:cNvPr id="33945" name="Rectangle 152"/>
          <p:cNvSpPr>
            <a:spLocks noChangeArrowheads="1"/>
          </p:cNvSpPr>
          <p:nvPr/>
        </p:nvSpPr>
        <p:spPr bwMode="auto">
          <a:xfrm>
            <a:off x="2841625"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1</a:t>
            </a:r>
            <a:endParaRPr lang="en-US" sz="2000" b="0" smtClean="0">
              <a:solidFill>
                <a:srgbClr val="000000"/>
              </a:solidFill>
              <a:latin typeface="Arial" charset="0"/>
              <a:ea typeface="MS PGothic" pitchFamily="34" charset="-128"/>
            </a:endParaRPr>
          </a:p>
        </p:txBody>
      </p:sp>
      <p:sp>
        <p:nvSpPr>
          <p:cNvPr id="33946" name="Rectangle 153"/>
          <p:cNvSpPr>
            <a:spLocks noChangeArrowheads="1"/>
          </p:cNvSpPr>
          <p:nvPr/>
        </p:nvSpPr>
        <p:spPr bwMode="auto">
          <a:xfrm>
            <a:off x="2903538"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9</a:t>
            </a:r>
            <a:endParaRPr lang="en-US" sz="2000" b="0" smtClean="0">
              <a:solidFill>
                <a:srgbClr val="000000"/>
              </a:solidFill>
              <a:latin typeface="Arial" charset="0"/>
              <a:ea typeface="MS PGothic" pitchFamily="34" charset="-128"/>
            </a:endParaRPr>
          </a:p>
        </p:txBody>
      </p:sp>
      <p:sp>
        <p:nvSpPr>
          <p:cNvPr id="33947" name="Rectangle 154"/>
          <p:cNvSpPr>
            <a:spLocks noChangeArrowheads="1"/>
          </p:cNvSpPr>
          <p:nvPr/>
        </p:nvSpPr>
        <p:spPr bwMode="auto">
          <a:xfrm>
            <a:off x="2965450"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9</a:t>
            </a:r>
            <a:endParaRPr lang="en-US" sz="2000" b="0" smtClean="0">
              <a:solidFill>
                <a:srgbClr val="000000"/>
              </a:solidFill>
              <a:latin typeface="Arial" charset="0"/>
              <a:ea typeface="MS PGothic" pitchFamily="34" charset="-128"/>
            </a:endParaRPr>
          </a:p>
        </p:txBody>
      </p:sp>
      <p:sp>
        <p:nvSpPr>
          <p:cNvPr id="33948" name="Rectangle 155"/>
          <p:cNvSpPr>
            <a:spLocks noChangeArrowheads="1"/>
          </p:cNvSpPr>
          <p:nvPr/>
        </p:nvSpPr>
        <p:spPr bwMode="auto">
          <a:xfrm>
            <a:off x="3027363"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3</a:t>
            </a:r>
            <a:endParaRPr lang="en-US" sz="2000" b="0" smtClean="0">
              <a:solidFill>
                <a:srgbClr val="000000"/>
              </a:solidFill>
              <a:latin typeface="Arial" charset="0"/>
              <a:ea typeface="MS PGothic" pitchFamily="34" charset="-128"/>
            </a:endParaRPr>
          </a:p>
        </p:txBody>
      </p:sp>
      <p:sp>
        <p:nvSpPr>
          <p:cNvPr id="33949" name="Rectangle 156"/>
          <p:cNvSpPr>
            <a:spLocks noChangeArrowheads="1"/>
          </p:cNvSpPr>
          <p:nvPr/>
        </p:nvSpPr>
        <p:spPr bwMode="auto">
          <a:xfrm>
            <a:off x="3235325"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1</a:t>
            </a:r>
            <a:endParaRPr lang="en-US" sz="2000" b="0" smtClean="0">
              <a:solidFill>
                <a:srgbClr val="000000"/>
              </a:solidFill>
              <a:latin typeface="Arial" charset="0"/>
              <a:ea typeface="MS PGothic" pitchFamily="34" charset="-128"/>
            </a:endParaRPr>
          </a:p>
        </p:txBody>
      </p:sp>
      <p:sp>
        <p:nvSpPr>
          <p:cNvPr id="33950" name="Rectangle 157"/>
          <p:cNvSpPr>
            <a:spLocks noChangeArrowheads="1"/>
          </p:cNvSpPr>
          <p:nvPr/>
        </p:nvSpPr>
        <p:spPr bwMode="auto">
          <a:xfrm>
            <a:off x="3297238"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9</a:t>
            </a:r>
            <a:endParaRPr lang="en-US" sz="2000" b="0" smtClean="0">
              <a:solidFill>
                <a:srgbClr val="000000"/>
              </a:solidFill>
              <a:latin typeface="Arial" charset="0"/>
              <a:ea typeface="MS PGothic" pitchFamily="34" charset="-128"/>
            </a:endParaRPr>
          </a:p>
        </p:txBody>
      </p:sp>
      <p:sp>
        <p:nvSpPr>
          <p:cNvPr id="33951" name="Rectangle 158"/>
          <p:cNvSpPr>
            <a:spLocks noChangeArrowheads="1"/>
          </p:cNvSpPr>
          <p:nvPr/>
        </p:nvSpPr>
        <p:spPr bwMode="auto">
          <a:xfrm>
            <a:off x="3359150"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9</a:t>
            </a:r>
            <a:endParaRPr lang="en-US" sz="2000" b="0" smtClean="0">
              <a:solidFill>
                <a:srgbClr val="000000"/>
              </a:solidFill>
              <a:latin typeface="Arial" charset="0"/>
              <a:ea typeface="MS PGothic" pitchFamily="34" charset="-128"/>
            </a:endParaRPr>
          </a:p>
        </p:txBody>
      </p:sp>
      <p:sp>
        <p:nvSpPr>
          <p:cNvPr id="33952" name="Rectangle 159"/>
          <p:cNvSpPr>
            <a:spLocks noChangeArrowheads="1"/>
          </p:cNvSpPr>
          <p:nvPr/>
        </p:nvSpPr>
        <p:spPr bwMode="auto">
          <a:xfrm>
            <a:off x="3421063"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4</a:t>
            </a:r>
            <a:endParaRPr lang="en-US" sz="2000" b="0" smtClean="0">
              <a:solidFill>
                <a:srgbClr val="000000"/>
              </a:solidFill>
              <a:latin typeface="Arial" charset="0"/>
              <a:ea typeface="MS PGothic" pitchFamily="34" charset="-128"/>
            </a:endParaRPr>
          </a:p>
        </p:txBody>
      </p:sp>
      <p:sp>
        <p:nvSpPr>
          <p:cNvPr id="33953" name="Rectangle 160"/>
          <p:cNvSpPr>
            <a:spLocks noChangeArrowheads="1"/>
          </p:cNvSpPr>
          <p:nvPr/>
        </p:nvSpPr>
        <p:spPr bwMode="auto">
          <a:xfrm>
            <a:off x="3627438"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1</a:t>
            </a:r>
            <a:endParaRPr lang="en-US" sz="2000" b="0" smtClean="0">
              <a:solidFill>
                <a:srgbClr val="000000"/>
              </a:solidFill>
              <a:latin typeface="Arial" charset="0"/>
              <a:ea typeface="MS PGothic" pitchFamily="34" charset="-128"/>
            </a:endParaRPr>
          </a:p>
        </p:txBody>
      </p:sp>
      <p:sp>
        <p:nvSpPr>
          <p:cNvPr id="33954" name="Rectangle 161"/>
          <p:cNvSpPr>
            <a:spLocks noChangeArrowheads="1"/>
          </p:cNvSpPr>
          <p:nvPr/>
        </p:nvSpPr>
        <p:spPr bwMode="auto">
          <a:xfrm>
            <a:off x="3689350"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9</a:t>
            </a:r>
            <a:endParaRPr lang="en-US" sz="2000" b="0" smtClean="0">
              <a:solidFill>
                <a:srgbClr val="000000"/>
              </a:solidFill>
              <a:latin typeface="Arial" charset="0"/>
              <a:ea typeface="MS PGothic" pitchFamily="34" charset="-128"/>
            </a:endParaRPr>
          </a:p>
        </p:txBody>
      </p:sp>
      <p:sp>
        <p:nvSpPr>
          <p:cNvPr id="33955" name="Rectangle 162"/>
          <p:cNvSpPr>
            <a:spLocks noChangeArrowheads="1"/>
          </p:cNvSpPr>
          <p:nvPr/>
        </p:nvSpPr>
        <p:spPr bwMode="auto">
          <a:xfrm>
            <a:off x="3751263"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9</a:t>
            </a:r>
            <a:endParaRPr lang="en-US" sz="2000" b="0" smtClean="0">
              <a:solidFill>
                <a:srgbClr val="000000"/>
              </a:solidFill>
              <a:latin typeface="Arial" charset="0"/>
              <a:ea typeface="MS PGothic" pitchFamily="34" charset="-128"/>
            </a:endParaRPr>
          </a:p>
        </p:txBody>
      </p:sp>
      <p:sp>
        <p:nvSpPr>
          <p:cNvPr id="33956" name="Rectangle 163"/>
          <p:cNvSpPr>
            <a:spLocks noChangeArrowheads="1"/>
          </p:cNvSpPr>
          <p:nvPr/>
        </p:nvSpPr>
        <p:spPr bwMode="auto">
          <a:xfrm>
            <a:off x="3813175"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5</a:t>
            </a:r>
            <a:endParaRPr lang="en-US" sz="2000" b="0" smtClean="0">
              <a:solidFill>
                <a:srgbClr val="000000"/>
              </a:solidFill>
              <a:latin typeface="Arial" charset="0"/>
              <a:ea typeface="MS PGothic" pitchFamily="34" charset="-128"/>
            </a:endParaRPr>
          </a:p>
        </p:txBody>
      </p:sp>
      <p:sp>
        <p:nvSpPr>
          <p:cNvPr id="33957" name="Rectangle 164"/>
          <p:cNvSpPr>
            <a:spLocks noChangeArrowheads="1"/>
          </p:cNvSpPr>
          <p:nvPr/>
        </p:nvSpPr>
        <p:spPr bwMode="auto">
          <a:xfrm>
            <a:off x="4019550"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1</a:t>
            </a:r>
            <a:endParaRPr lang="en-US" sz="2000" b="0" smtClean="0">
              <a:solidFill>
                <a:srgbClr val="000000"/>
              </a:solidFill>
              <a:latin typeface="Arial" charset="0"/>
              <a:ea typeface="MS PGothic" pitchFamily="34" charset="-128"/>
            </a:endParaRPr>
          </a:p>
        </p:txBody>
      </p:sp>
      <p:sp>
        <p:nvSpPr>
          <p:cNvPr id="33958" name="Rectangle 165"/>
          <p:cNvSpPr>
            <a:spLocks noChangeArrowheads="1"/>
          </p:cNvSpPr>
          <p:nvPr/>
        </p:nvSpPr>
        <p:spPr bwMode="auto">
          <a:xfrm>
            <a:off x="4081463"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9</a:t>
            </a:r>
            <a:endParaRPr lang="en-US" sz="2000" b="0" smtClean="0">
              <a:solidFill>
                <a:srgbClr val="000000"/>
              </a:solidFill>
              <a:latin typeface="Arial" charset="0"/>
              <a:ea typeface="MS PGothic" pitchFamily="34" charset="-128"/>
            </a:endParaRPr>
          </a:p>
        </p:txBody>
      </p:sp>
      <p:sp>
        <p:nvSpPr>
          <p:cNvPr id="33959" name="Rectangle 166"/>
          <p:cNvSpPr>
            <a:spLocks noChangeArrowheads="1"/>
          </p:cNvSpPr>
          <p:nvPr/>
        </p:nvSpPr>
        <p:spPr bwMode="auto">
          <a:xfrm>
            <a:off x="4143375"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9</a:t>
            </a:r>
            <a:endParaRPr lang="en-US" sz="2000" b="0" smtClean="0">
              <a:solidFill>
                <a:srgbClr val="000000"/>
              </a:solidFill>
              <a:latin typeface="Arial" charset="0"/>
              <a:ea typeface="MS PGothic" pitchFamily="34" charset="-128"/>
            </a:endParaRPr>
          </a:p>
        </p:txBody>
      </p:sp>
      <p:sp>
        <p:nvSpPr>
          <p:cNvPr id="33960" name="Rectangle 167"/>
          <p:cNvSpPr>
            <a:spLocks noChangeArrowheads="1"/>
          </p:cNvSpPr>
          <p:nvPr/>
        </p:nvSpPr>
        <p:spPr bwMode="auto">
          <a:xfrm>
            <a:off x="4205288"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6</a:t>
            </a:r>
            <a:endParaRPr lang="en-US" sz="2000" b="0" smtClean="0">
              <a:solidFill>
                <a:srgbClr val="000000"/>
              </a:solidFill>
              <a:latin typeface="Arial" charset="0"/>
              <a:ea typeface="MS PGothic" pitchFamily="34" charset="-128"/>
            </a:endParaRPr>
          </a:p>
        </p:txBody>
      </p:sp>
      <p:sp>
        <p:nvSpPr>
          <p:cNvPr id="33961" name="Rectangle 168"/>
          <p:cNvSpPr>
            <a:spLocks noChangeArrowheads="1"/>
          </p:cNvSpPr>
          <p:nvPr/>
        </p:nvSpPr>
        <p:spPr bwMode="auto">
          <a:xfrm>
            <a:off x="4413250"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1</a:t>
            </a:r>
            <a:endParaRPr lang="en-US" sz="2000" b="0" smtClean="0">
              <a:solidFill>
                <a:srgbClr val="000000"/>
              </a:solidFill>
              <a:latin typeface="Arial" charset="0"/>
              <a:ea typeface="MS PGothic" pitchFamily="34" charset="-128"/>
            </a:endParaRPr>
          </a:p>
        </p:txBody>
      </p:sp>
      <p:sp>
        <p:nvSpPr>
          <p:cNvPr id="33962" name="Rectangle 169"/>
          <p:cNvSpPr>
            <a:spLocks noChangeArrowheads="1"/>
          </p:cNvSpPr>
          <p:nvPr/>
        </p:nvSpPr>
        <p:spPr bwMode="auto">
          <a:xfrm>
            <a:off x="4475163"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9</a:t>
            </a:r>
            <a:endParaRPr lang="en-US" sz="2000" b="0" smtClean="0">
              <a:solidFill>
                <a:srgbClr val="000000"/>
              </a:solidFill>
              <a:latin typeface="Arial" charset="0"/>
              <a:ea typeface="MS PGothic" pitchFamily="34" charset="-128"/>
            </a:endParaRPr>
          </a:p>
        </p:txBody>
      </p:sp>
      <p:sp>
        <p:nvSpPr>
          <p:cNvPr id="33963" name="Rectangle 170"/>
          <p:cNvSpPr>
            <a:spLocks noChangeArrowheads="1"/>
          </p:cNvSpPr>
          <p:nvPr/>
        </p:nvSpPr>
        <p:spPr bwMode="auto">
          <a:xfrm>
            <a:off x="4537075"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9</a:t>
            </a:r>
            <a:endParaRPr lang="en-US" sz="2000" b="0" smtClean="0">
              <a:solidFill>
                <a:srgbClr val="000000"/>
              </a:solidFill>
              <a:latin typeface="Arial" charset="0"/>
              <a:ea typeface="MS PGothic" pitchFamily="34" charset="-128"/>
            </a:endParaRPr>
          </a:p>
        </p:txBody>
      </p:sp>
      <p:sp>
        <p:nvSpPr>
          <p:cNvPr id="33964" name="Rectangle 171"/>
          <p:cNvSpPr>
            <a:spLocks noChangeArrowheads="1"/>
          </p:cNvSpPr>
          <p:nvPr/>
        </p:nvSpPr>
        <p:spPr bwMode="auto">
          <a:xfrm>
            <a:off x="4598988"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7</a:t>
            </a:r>
            <a:endParaRPr lang="en-US" sz="2000" b="0" smtClean="0">
              <a:solidFill>
                <a:srgbClr val="000000"/>
              </a:solidFill>
              <a:latin typeface="Arial" charset="0"/>
              <a:ea typeface="MS PGothic" pitchFamily="34" charset="-128"/>
            </a:endParaRPr>
          </a:p>
        </p:txBody>
      </p:sp>
      <p:sp>
        <p:nvSpPr>
          <p:cNvPr id="33965" name="Rectangle 172"/>
          <p:cNvSpPr>
            <a:spLocks noChangeArrowheads="1"/>
          </p:cNvSpPr>
          <p:nvPr/>
        </p:nvSpPr>
        <p:spPr bwMode="auto">
          <a:xfrm>
            <a:off x="4805363"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1</a:t>
            </a:r>
            <a:endParaRPr lang="en-US" sz="2000" b="0" smtClean="0">
              <a:solidFill>
                <a:srgbClr val="000000"/>
              </a:solidFill>
              <a:latin typeface="Arial" charset="0"/>
              <a:ea typeface="MS PGothic" pitchFamily="34" charset="-128"/>
            </a:endParaRPr>
          </a:p>
        </p:txBody>
      </p:sp>
      <p:sp>
        <p:nvSpPr>
          <p:cNvPr id="33966" name="Rectangle 173"/>
          <p:cNvSpPr>
            <a:spLocks noChangeArrowheads="1"/>
          </p:cNvSpPr>
          <p:nvPr/>
        </p:nvSpPr>
        <p:spPr bwMode="auto">
          <a:xfrm>
            <a:off x="4867275"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9</a:t>
            </a:r>
            <a:endParaRPr lang="en-US" sz="2000" b="0" smtClean="0">
              <a:solidFill>
                <a:srgbClr val="000000"/>
              </a:solidFill>
              <a:latin typeface="Arial" charset="0"/>
              <a:ea typeface="MS PGothic" pitchFamily="34" charset="-128"/>
            </a:endParaRPr>
          </a:p>
        </p:txBody>
      </p:sp>
      <p:sp>
        <p:nvSpPr>
          <p:cNvPr id="33967" name="Rectangle 174"/>
          <p:cNvSpPr>
            <a:spLocks noChangeArrowheads="1"/>
          </p:cNvSpPr>
          <p:nvPr/>
        </p:nvSpPr>
        <p:spPr bwMode="auto">
          <a:xfrm>
            <a:off x="4929188"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9</a:t>
            </a:r>
            <a:endParaRPr lang="en-US" sz="2000" b="0" smtClean="0">
              <a:solidFill>
                <a:srgbClr val="000000"/>
              </a:solidFill>
              <a:latin typeface="Arial" charset="0"/>
              <a:ea typeface="MS PGothic" pitchFamily="34" charset="-128"/>
            </a:endParaRPr>
          </a:p>
        </p:txBody>
      </p:sp>
      <p:sp>
        <p:nvSpPr>
          <p:cNvPr id="33968" name="Rectangle 175"/>
          <p:cNvSpPr>
            <a:spLocks noChangeArrowheads="1"/>
          </p:cNvSpPr>
          <p:nvPr/>
        </p:nvSpPr>
        <p:spPr bwMode="auto">
          <a:xfrm>
            <a:off x="4991100"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8</a:t>
            </a:r>
            <a:endParaRPr lang="en-US" sz="2000" b="0" smtClean="0">
              <a:solidFill>
                <a:srgbClr val="000000"/>
              </a:solidFill>
              <a:latin typeface="Arial" charset="0"/>
              <a:ea typeface="MS PGothic" pitchFamily="34" charset="-128"/>
            </a:endParaRPr>
          </a:p>
        </p:txBody>
      </p:sp>
      <p:sp>
        <p:nvSpPr>
          <p:cNvPr id="33969" name="Rectangle 176"/>
          <p:cNvSpPr>
            <a:spLocks noChangeArrowheads="1"/>
          </p:cNvSpPr>
          <p:nvPr/>
        </p:nvSpPr>
        <p:spPr bwMode="auto">
          <a:xfrm>
            <a:off x="5199063"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1</a:t>
            </a:r>
            <a:endParaRPr lang="en-US" sz="2000" b="0" smtClean="0">
              <a:solidFill>
                <a:srgbClr val="000000"/>
              </a:solidFill>
              <a:latin typeface="Arial" charset="0"/>
              <a:ea typeface="MS PGothic" pitchFamily="34" charset="-128"/>
            </a:endParaRPr>
          </a:p>
        </p:txBody>
      </p:sp>
      <p:sp>
        <p:nvSpPr>
          <p:cNvPr id="33970" name="Rectangle 177"/>
          <p:cNvSpPr>
            <a:spLocks noChangeArrowheads="1"/>
          </p:cNvSpPr>
          <p:nvPr/>
        </p:nvSpPr>
        <p:spPr bwMode="auto">
          <a:xfrm>
            <a:off x="5260975"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9</a:t>
            </a:r>
            <a:endParaRPr lang="en-US" sz="2000" b="0" smtClean="0">
              <a:solidFill>
                <a:srgbClr val="000000"/>
              </a:solidFill>
              <a:latin typeface="Arial" charset="0"/>
              <a:ea typeface="MS PGothic" pitchFamily="34" charset="-128"/>
            </a:endParaRPr>
          </a:p>
        </p:txBody>
      </p:sp>
      <p:sp>
        <p:nvSpPr>
          <p:cNvPr id="33971" name="Rectangle 178"/>
          <p:cNvSpPr>
            <a:spLocks noChangeArrowheads="1"/>
          </p:cNvSpPr>
          <p:nvPr/>
        </p:nvSpPr>
        <p:spPr bwMode="auto">
          <a:xfrm>
            <a:off x="5322888"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9</a:t>
            </a:r>
            <a:endParaRPr lang="en-US" sz="2000" b="0" smtClean="0">
              <a:solidFill>
                <a:srgbClr val="000000"/>
              </a:solidFill>
              <a:latin typeface="Arial" charset="0"/>
              <a:ea typeface="MS PGothic" pitchFamily="34" charset="-128"/>
            </a:endParaRPr>
          </a:p>
        </p:txBody>
      </p:sp>
      <p:sp>
        <p:nvSpPr>
          <p:cNvPr id="33972" name="Rectangle 179"/>
          <p:cNvSpPr>
            <a:spLocks noChangeArrowheads="1"/>
          </p:cNvSpPr>
          <p:nvPr/>
        </p:nvSpPr>
        <p:spPr bwMode="auto">
          <a:xfrm>
            <a:off x="5384800"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9</a:t>
            </a:r>
            <a:endParaRPr lang="en-US" sz="2000" b="0" smtClean="0">
              <a:solidFill>
                <a:srgbClr val="000000"/>
              </a:solidFill>
              <a:latin typeface="Arial" charset="0"/>
              <a:ea typeface="MS PGothic" pitchFamily="34" charset="-128"/>
            </a:endParaRPr>
          </a:p>
        </p:txBody>
      </p:sp>
      <p:sp>
        <p:nvSpPr>
          <p:cNvPr id="33973" name="Rectangle 180"/>
          <p:cNvSpPr>
            <a:spLocks noChangeArrowheads="1"/>
          </p:cNvSpPr>
          <p:nvPr/>
        </p:nvSpPr>
        <p:spPr bwMode="auto">
          <a:xfrm>
            <a:off x="5591175"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2</a:t>
            </a:r>
            <a:endParaRPr lang="en-US" sz="2000" b="0" smtClean="0">
              <a:solidFill>
                <a:srgbClr val="000000"/>
              </a:solidFill>
              <a:latin typeface="Arial" charset="0"/>
              <a:ea typeface="MS PGothic" pitchFamily="34" charset="-128"/>
            </a:endParaRPr>
          </a:p>
        </p:txBody>
      </p:sp>
      <p:sp>
        <p:nvSpPr>
          <p:cNvPr id="33974" name="Rectangle 181"/>
          <p:cNvSpPr>
            <a:spLocks noChangeArrowheads="1"/>
          </p:cNvSpPr>
          <p:nvPr/>
        </p:nvSpPr>
        <p:spPr bwMode="auto">
          <a:xfrm>
            <a:off x="5653088"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0</a:t>
            </a:r>
            <a:endParaRPr lang="en-US" sz="2000" b="0" smtClean="0">
              <a:solidFill>
                <a:srgbClr val="000000"/>
              </a:solidFill>
              <a:latin typeface="Arial" charset="0"/>
              <a:ea typeface="MS PGothic" pitchFamily="34" charset="-128"/>
            </a:endParaRPr>
          </a:p>
        </p:txBody>
      </p:sp>
      <p:sp>
        <p:nvSpPr>
          <p:cNvPr id="33975" name="Rectangle 182"/>
          <p:cNvSpPr>
            <a:spLocks noChangeArrowheads="1"/>
          </p:cNvSpPr>
          <p:nvPr/>
        </p:nvSpPr>
        <p:spPr bwMode="auto">
          <a:xfrm>
            <a:off x="5715000"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0</a:t>
            </a:r>
            <a:endParaRPr lang="en-US" sz="2000" b="0" smtClean="0">
              <a:solidFill>
                <a:srgbClr val="000000"/>
              </a:solidFill>
              <a:latin typeface="Arial" charset="0"/>
              <a:ea typeface="MS PGothic" pitchFamily="34" charset="-128"/>
            </a:endParaRPr>
          </a:p>
        </p:txBody>
      </p:sp>
      <p:sp>
        <p:nvSpPr>
          <p:cNvPr id="33976" name="Rectangle 183"/>
          <p:cNvSpPr>
            <a:spLocks noChangeArrowheads="1"/>
          </p:cNvSpPr>
          <p:nvPr/>
        </p:nvSpPr>
        <p:spPr bwMode="auto">
          <a:xfrm>
            <a:off x="5776913"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0</a:t>
            </a:r>
            <a:endParaRPr lang="en-US" sz="2000" b="0" smtClean="0">
              <a:solidFill>
                <a:srgbClr val="000000"/>
              </a:solidFill>
              <a:latin typeface="Arial" charset="0"/>
              <a:ea typeface="MS PGothic" pitchFamily="34" charset="-128"/>
            </a:endParaRPr>
          </a:p>
        </p:txBody>
      </p:sp>
      <p:sp>
        <p:nvSpPr>
          <p:cNvPr id="33977" name="Rectangle 184"/>
          <p:cNvSpPr>
            <a:spLocks noChangeArrowheads="1"/>
          </p:cNvSpPr>
          <p:nvPr/>
        </p:nvSpPr>
        <p:spPr bwMode="auto">
          <a:xfrm>
            <a:off x="5983288"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2</a:t>
            </a:r>
            <a:endParaRPr lang="en-US" sz="2000" b="0" smtClean="0">
              <a:solidFill>
                <a:srgbClr val="000000"/>
              </a:solidFill>
              <a:latin typeface="Arial" charset="0"/>
              <a:ea typeface="MS PGothic" pitchFamily="34" charset="-128"/>
            </a:endParaRPr>
          </a:p>
        </p:txBody>
      </p:sp>
      <p:sp>
        <p:nvSpPr>
          <p:cNvPr id="33978" name="Rectangle 185"/>
          <p:cNvSpPr>
            <a:spLocks noChangeArrowheads="1"/>
          </p:cNvSpPr>
          <p:nvPr/>
        </p:nvSpPr>
        <p:spPr bwMode="auto">
          <a:xfrm>
            <a:off x="6045200"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0</a:t>
            </a:r>
            <a:endParaRPr lang="en-US" sz="2000" b="0" smtClean="0">
              <a:solidFill>
                <a:srgbClr val="000000"/>
              </a:solidFill>
              <a:latin typeface="Arial" charset="0"/>
              <a:ea typeface="MS PGothic" pitchFamily="34" charset="-128"/>
            </a:endParaRPr>
          </a:p>
        </p:txBody>
      </p:sp>
      <p:sp>
        <p:nvSpPr>
          <p:cNvPr id="33979" name="Rectangle 186"/>
          <p:cNvSpPr>
            <a:spLocks noChangeArrowheads="1"/>
          </p:cNvSpPr>
          <p:nvPr/>
        </p:nvSpPr>
        <p:spPr bwMode="auto">
          <a:xfrm>
            <a:off x="6107113"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0</a:t>
            </a:r>
            <a:endParaRPr lang="en-US" sz="2000" b="0" smtClean="0">
              <a:solidFill>
                <a:srgbClr val="000000"/>
              </a:solidFill>
              <a:latin typeface="Arial" charset="0"/>
              <a:ea typeface="MS PGothic" pitchFamily="34" charset="-128"/>
            </a:endParaRPr>
          </a:p>
        </p:txBody>
      </p:sp>
      <p:sp>
        <p:nvSpPr>
          <p:cNvPr id="33980" name="Rectangle 187"/>
          <p:cNvSpPr>
            <a:spLocks noChangeArrowheads="1"/>
          </p:cNvSpPr>
          <p:nvPr/>
        </p:nvSpPr>
        <p:spPr bwMode="auto">
          <a:xfrm>
            <a:off x="6169025"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1</a:t>
            </a:r>
            <a:endParaRPr lang="en-US" sz="2000" b="0" smtClean="0">
              <a:solidFill>
                <a:srgbClr val="000000"/>
              </a:solidFill>
              <a:latin typeface="Arial" charset="0"/>
              <a:ea typeface="MS PGothic" pitchFamily="34" charset="-128"/>
            </a:endParaRPr>
          </a:p>
        </p:txBody>
      </p:sp>
      <p:sp>
        <p:nvSpPr>
          <p:cNvPr id="33981" name="Rectangle 188"/>
          <p:cNvSpPr>
            <a:spLocks noChangeArrowheads="1"/>
          </p:cNvSpPr>
          <p:nvPr/>
        </p:nvSpPr>
        <p:spPr bwMode="auto">
          <a:xfrm>
            <a:off x="6376988"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2</a:t>
            </a:r>
            <a:endParaRPr lang="en-US" sz="2000" b="0" smtClean="0">
              <a:solidFill>
                <a:srgbClr val="000000"/>
              </a:solidFill>
              <a:latin typeface="Arial" charset="0"/>
              <a:ea typeface="MS PGothic" pitchFamily="34" charset="-128"/>
            </a:endParaRPr>
          </a:p>
        </p:txBody>
      </p:sp>
      <p:sp>
        <p:nvSpPr>
          <p:cNvPr id="33982" name="Rectangle 189"/>
          <p:cNvSpPr>
            <a:spLocks noChangeArrowheads="1"/>
          </p:cNvSpPr>
          <p:nvPr/>
        </p:nvSpPr>
        <p:spPr bwMode="auto">
          <a:xfrm>
            <a:off x="6438900"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0</a:t>
            </a:r>
            <a:endParaRPr lang="en-US" sz="2000" b="0" smtClean="0">
              <a:solidFill>
                <a:srgbClr val="000000"/>
              </a:solidFill>
              <a:latin typeface="Arial" charset="0"/>
              <a:ea typeface="MS PGothic" pitchFamily="34" charset="-128"/>
            </a:endParaRPr>
          </a:p>
        </p:txBody>
      </p:sp>
      <p:sp>
        <p:nvSpPr>
          <p:cNvPr id="33983" name="Rectangle 190"/>
          <p:cNvSpPr>
            <a:spLocks noChangeArrowheads="1"/>
          </p:cNvSpPr>
          <p:nvPr/>
        </p:nvSpPr>
        <p:spPr bwMode="auto">
          <a:xfrm>
            <a:off x="6500813"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0</a:t>
            </a:r>
            <a:endParaRPr lang="en-US" sz="2000" b="0" smtClean="0">
              <a:solidFill>
                <a:srgbClr val="000000"/>
              </a:solidFill>
              <a:latin typeface="Arial" charset="0"/>
              <a:ea typeface="MS PGothic" pitchFamily="34" charset="-128"/>
            </a:endParaRPr>
          </a:p>
        </p:txBody>
      </p:sp>
      <p:sp>
        <p:nvSpPr>
          <p:cNvPr id="33984" name="Rectangle 191"/>
          <p:cNvSpPr>
            <a:spLocks noChangeArrowheads="1"/>
          </p:cNvSpPr>
          <p:nvPr/>
        </p:nvSpPr>
        <p:spPr bwMode="auto">
          <a:xfrm>
            <a:off x="6562725"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2</a:t>
            </a:r>
            <a:endParaRPr lang="en-US" sz="2000" b="0" smtClean="0">
              <a:solidFill>
                <a:srgbClr val="000000"/>
              </a:solidFill>
              <a:latin typeface="Arial" charset="0"/>
              <a:ea typeface="MS PGothic" pitchFamily="34" charset="-128"/>
            </a:endParaRPr>
          </a:p>
        </p:txBody>
      </p:sp>
      <p:sp>
        <p:nvSpPr>
          <p:cNvPr id="33985" name="Rectangle 192"/>
          <p:cNvSpPr>
            <a:spLocks noChangeArrowheads="1"/>
          </p:cNvSpPr>
          <p:nvPr/>
        </p:nvSpPr>
        <p:spPr bwMode="auto">
          <a:xfrm>
            <a:off x="6769100"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2</a:t>
            </a:r>
            <a:endParaRPr lang="en-US" sz="2000" b="0" smtClean="0">
              <a:solidFill>
                <a:srgbClr val="000000"/>
              </a:solidFill>
              <a:latin typeface="Arial" charset="0"/>
              <a:ea typeface="MS PGothic" pitchFamily="34" charset="-128"/>
            </a:endParaRPr>
          </a:p>
        </p:txBody>
      </p:sp>
      <p:sp>
        <p:nvSpPr>
          <p:cNvPr id="33986" name="Rectangle 193"/>
          <p:cNvSpPr>
            <a:spLocks noChangeArrowheads="1"/>
          </p:cNvSpPr>
          <p:nvPr/>
        </p:nvSpPr>
        <p:spPr bwMode="auto">
          <a:xfrm>
            <a:off x="6831013"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0</a:t>
            </a:r>
            <a:endParaRPr lang="en-US" sz="2000" b="0" smtClean="0">
              <a:solidFill>
                <a:srgbClr val="000000"/>
              </a:solidFill>
              <a:latin typeface="Arial" charset="0"/>
              <a:ea typeface="MS PGothic" pitchFamily="34" charset="-128"/>
            </a:endParaRPr>
          </a:p>
        </p:txBody>
      </p:sp>
      <p:sp>
        <p:nvSpPr>
          <p:cNvPr id="33987" name="Rectangle 194"/>
          <p:cNvSpPr>
            <a:spLocks noChangeArrowheads="1"/>
          </p:cNvSpPr>
          <p:nvPr/>
        </p:nvSpPr>
        <p:spPr bwMode="auto">
          <a:xfrm>
            <a:off x="6892925"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0</a:t>
            </a:r>
            <a:endParaRPr lang="en-US" sz="2000" b="0" smtClean="0">
              <a:solidFill>
                <a:srgbClr val="000000"/>
              </a:solidFill>
              <a:latin typeface="Arial" charset="0"/>
              <a:ea typeface="MS PGothic" pitchFamily="34" charset="-128"/>
            </a:endParaRPr>
          </a:p>
        </p:txBody>
      </p:sp>
      <p:sp>
        <p:nvSpPr>
          <p:cNvPr id="33988" name="Rectangle 195"/>
          <p:cNvSpPr>
            <a:spLocks noChangeArrowheads="1"/>
          </p:cNvSpPr>
          <p:nvPr/>
        </p:nvSpPr>
        <p:spPr bwMode="auto">
          <a:xfrm>
            <a:off x="6954838"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3</a:t>
            </a:r>
            <a:endParaRPr lang="en-US" sz="2000" b="0" smtClean="0">
              <a:solidFill>
                <a:srgbClr val="000000"/>
              </a:solidFill>
              <a:latin typeface="Arial" charset="0"/>
              <a:ea typeface="MS PGothic" pitchFamily="34" charset="-128"/>
            </a:endParaRPr>
          </a:p>
        </p:txBody>
      </p:sp>
      <p:sp>
        <p:nvSpPr>
          <p:cNvPr id="33989" name="Rectangle 196"/>
          <p:cNvSpPr>
            <a:spLocks noChangeArrowheads="1"/>
          </p:cNvSpPr>
          <p:nvPr/>
        </p:nvSpPr>
        <p:spPr bwMode="auto">
          <a:xfrm>
            <a:off x="7161213"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2</a:t>
            </a:r>
            <a:endParaRPr lang="en-US" sz="2000" b="0" smtClean="0">
              <a:solidFill>
                <a:srgbClr val="000000"/>
              </a:solidFill>
              <a:latin typeface="Arial" charset="0"/>
              <a:ea typeface="MS PGothic" pitchFamily="34" charset="-128"/>
            </a:endParaRPr>
          </a:p>
        </p:txBody>
      </p:sp>
      <p:sp>
        <p:nvSpPr>
          <p:cNvPr id="33990" name="Rectangle 197"/>
          <p:cNvSpPr>
            <a:spLocks noChangeArrowheads="1"/>
          </p:cNvSpPr>
          <p:nvPr/>
        </p:nvSpPr>
        <p:spPr bwMode="auto">
          <a:xfrm>
            <a:off x="7223125"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0</a:t>
            </a:r>
            <a:endParaRPr lang="en-US" sz="2000" b="0" smtClean="0">
              <a:solidFill>
                <a:srgbClr val="000000"/>
              </a:solidFill>
              <a:latin typeface="Arial" charset="0"/>
              <a:ea typeface="MS PGothic" pitchFamily="34" charset="-128"/>
            </a:endParaRPr>
          </a:p>
        </p:txBody>
      </p:sp>
      <p:sp>
        <p:nvSpPr>
          <p:cNvPr id="33991" name="Rectangle 198"/>
          <p:cNvSpPr>
            <a:spLocks noChangeArrowheads="1"/>
          </p:cNvSpPr>
          <p:nvPr/>
        </p:nvSpPr>
        <p:spPr bwMode="auto">
          <a:xfrm>
            <a:off x="7285038"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0</a:t>
            </a:r>
            <a:endParaRPr lang="en-US" sz="2000" b="0" smtClean="0">
              <a:solidFill>
                <a:srgbClr val="000000"/>
              </a:solidFill>
              <a:latin typeface="Arial" charset="0"/>
              <a:ea typeface="MS PGothic" pitchFamily="34" charset="-128"/>
            </a:endParaRPr>
          </a:p>
        </p:txBody>
      </p:sp>
      <p:sp>
        <p:nvSpPr>
          <p:cNvPr id="33992" name="Rectangle 199"/>
          <p:cNvSpPr>
            <a:spLocks noChangeArrowheads="1"/>
          </p:cNvSpPr>
          <p:nvPr/>
        </p:nvSpPr>
        <p:spPr bwMode="auto">
          <a:xfrm>
            <a:off x="7346950"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4</a:t>
            </a:r>
            <a:endParaRPr lang="en-US" sz="2000" b="0" smtClean="0">
              <a:solidFill>
                <a:srgbClr val="000000"/>
              </a:solidFill>
              <a:latin typeface="Arial" charset="0"/>
              <a:ea typeface="MS PGothic" pitchFamily="34" charset="-128"/>
            </a:endParaRPr>
          </a:p>
        </p:txBody>
      </p:sp>
      <p:sp>
        <p:nvSpPr>
          <p:cNvPr id="33993" name="Rectangle 200"/>
          <p:cNvSpPr>
            <a:spLocks noChangeArrowheads="1"/>
          </p:cNvSpPr>
          <p:nvPr/>
        </p:nvSpPr>
        <p:spPr bwMode="auto">
          <a:xfrm>
            <a:off x="7554913"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2</a:t>
            </a:r>
            <a:endParaRPr lang="en-US" sz="2000" b="0" smtClean="0">
              <a:solidFill>
                <a:srgbClr val="000000"/>
              </a:solidFill>
              <a:latin typeface="Arial" charset="0"/>
              <a:ea typeface="MS PGothic" pitchFamily="34" charset="-128"/>
            </a:endParaRPr>
          </a:p>
        </p:txBody>
      </p:sp>
      <p:sp>
        <p:nvSpPr>
          <p:cNvPr id="33994" name="Rectangle 201"/>
          <p:cNvSpPr>
            <a:spLocks noChangeArrowheads="1"/>
          </p:cNvSpPr>
          <p:nvPr/>
        </p:nvSpPr>
        <p:spPr bwMode="auto">
          <a:xfrm>
            <a:off x="7616825"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0</a:t>
            </a:r>
            <a:endParaRPr lang="en-US" sz="2000" b="0" smtClean="0">
              <a:solidFill>
                <a:srgbClr val="000000"/>
              </a:solidFill>
              <a:latin typeface="Arial" charset="0"/>
              <a:ea typeface="MS PGothic" pitchFamily="34" charset="-128"/>
            </a:endParaRPr>
          </a:p>
        </p:txBody>
      </p:sp>
      <p:sp>
        <p:nvSpPr>
          <p:cNvPr id="33995" name="Rectangle 202"/>
          <p:cNvSpPr>
            <a:spLocks noChangeArrowheads="1"/>
          </p:cNvSpPr>
          <p:nvPr/>
        </p:nvSpPr>
        <p:spPr bwMode="auto">
          <a:xfrm>
            <a:off x="7678738"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0</a:t>
            </a:r>
            <a:endParaRPr lang="en-US" sz="2000" b="0" smtClean="0">
              <a:solidFill>
                <a:srgbClr val="000000"/>
              </a:solidFill>
              <a:latin typeface="Arial" charset="0"/>
              <a:ea typeface="MS PGothic" pitchFamily="34" charset="-128"/>
            </a:endParaRPr>
          </a:p>
        </p:txBody>
      </p:sp>
      <p:sp>
        <p:nvSpPr>
          <p:cNvPr id="33996" name="Rectangle 203"/>
          <p:cNvSpPr>
            <a:spLocks noChangeArrowheads="1"/>
          </p:cNvSpPr>
          <p:nvPr/>
        </p:nvSpPr>
        <p:spPr bwMode="auto">
          <a:xfrm>
            <a:off x="7740650" y="5060950"/>
            <a:ext cx="63500" cy="136525"/>
          </a:xfrm>
          <a:prstGeom prst="rect">
            <a:avLst/>
          </a:prstGeom>
          <a:noFill/>
          <a:ln w="9525">
            <a:noFill/>
            <a:miter lim="800000"/>
            <a:headEnd/>
            <a:tailEnd/>
          </a:ln>
        </p:spPr>
        <p:txBody>
          <a:bodyPr wrap="none" lIns="0" tIns="0" rIns="0" bIns="0">
            <a:spAutoFit/>
          </a:bodyPr>
          <a:lstStyle/>
          <a:p>
            <a:pPr eaLnBrk="0" hangingPunct="0"/>
            <a:r>
              <a:rPr lang="en-US" sz="900" smtClean="0">
                <a:solidFill>
                  <a:srgbClr val="0000FF"/>
                </a:solidFill>
                <a:latin typeface="Arial" charset="0"/>
                <a:ea typeface="MS PGothic" pitchFamily="34" charset="-128"/>
              </a:rPr>
              <a:t>5</a:t>
            </a:r>
            <a:endParaRPr lang="en-US" sz="2000" b="0" smtClean="0">
              <a:solidFill>
                <a:srgbClr val="000000"/>
              </a:solidFill>
              <a:latin typeface="Arial" charset="0"/>
              <a:ea typeface="MS PGothic" pitchFamily="34" charset="-128"/>
            </a:endParaRPr>
          </a:p>
        </p:txBody>
      </p:sp>
      <p:sp>
        <p:nvSpPr>
          <p:cNvPr id="33997" name="Rectangle 204"/>
          <p:cNvSpPr>
            <a:spLocks noChangeArrowheads="1"/>
          </p:cNvSpPr>
          <p:nvPr/>
        </p:nvSpPr>
        <p:spPr bwMode="auto">
          <a:xfrm>
            <a:off x="4040188" y="5251450"/>
            <a:ext cx="28575" cy="122238"/>
          </a:xfrm>
          <a:prstGeom prst="rect">
            <a:avLst/>
          </a:prstGeom>
          <a:noFill/>
          <a:ln w="9525">
            <a:noFill/>
            <a:miter lim="800000"/>
            <a:headEnd/>
            <a:tailEnd/>
          </a:ln>
        </p:spPr>
        <p:txBody>
          <a:bodyPr wrap="none" lIns="0" tIns="0" rIns="0" bIns="0">
            <a:spAutoFit/>
          </a:bodyPr>
          <a:lstStyle/>
          <a:p>
            <a:pPr eaLnBrk="0" hangingPunct="0"/>
            <a:r>
              <a:rPr lang="en-US" sz="800" smtClean="0">
                <a:solidFill>
                  <a:srgbClr val="000000"/>
                </a:solidFill>
                <a:latin typeface="Arial" charset="0"/>
                <a:ea typeface="MS PGothic" pitchFamily="34" charset="-128"/>
              </a:rPr>
              <a:t>I</a:t>
            </a:r>
            <a:endParaRPr lang="en-US" sz="2000" b="0" smtClean="0">
              <a:solidFill>
                <a:srgbClr val="000000"/>
              </a:solidFill>
              <a:latin typeface="Arial" charset="0"/>
              <a:ea typeface="MS PGothic" pitchFamily="34" charset="-128"/>
            </a:endParaRPr>
          </a:p>
        </p:txBody>
      </p:sp>
      <p:sp>
        <p:nvSpPr>
          <p:cNvPr id="33998" name="Rectangle 205"/>
          <p:cNvSpPr>
            <a:spLocks noChangeArrowheads="1"/>
          </p:cNvSpPr>
          <p:nvPr/>
        </p:nvSpPr>
        <p:spPr bwMode="auto">
          <a:xfrm>
            <a:off x="4068763" y="5251450"/>
            <a:ext cx="61912" cy="122238"/>
          </a:xfrm>
          <a:prstGeom prst="rect">
            <a:avLst/>
          </a:prstGeom>
          <a:noFill/>
          <a:ln w="9525">
            <a:noFill/>
            <a:miter lim="800000"/>
            <a:headEnd/>
            <a:tailEnd/>
          </a:ln>
        </p:spPr>
        <p:txBody>
          <a:bodyPr wrap="none" lIns="0" tIns="0" rIns="0" bIns="0">
            <a:spAutoFit/>
          </a:bodyPr>
          <a:lstStyle/>
          <a:p>
            <a:pPr eaLnBrk="0" hangingPunct="0"/>
            <a:r>
              <a:rPr lang="en-US" sz="800" smtClean="0">
                <a:solidFill>
                  <a:srgbClr val="000000"/>
                </a:solidFill>
                <a:latin typeface="Arial" charset="0"/>
                <a:ea typeface="MS PGothic" pitchFamily="34" charset="-128"/>
              </a:rPr>
              <a:t>n</a:t>
            </a:r>
            <a:endParaRPr lang="en-US" sz="2000" b="0" smtClean="0">
              <a:solidFill>
                <a:srgbClr val="000000"/>
              </a:solidFill>
              <a:latin typeface="Arial" charset="0"/>
              <a:ea typeface="MS PGothic" pitchFamily="34" charset="-128"/>
            </a:endParaRPr>
          </a:p>
        </p:txBody>
      </p:sp>
      <p:sp>
        <p:nvSpPr>
          <p:cNvPr id="33999" name="Rectangle 206"/>
          <p:cNvSpPr>
            <a:spLocks noChangeArrowheads="1"/>
          </p:cNvSpPr>
          <p:nvPr/>
        </p:nvSpPr>
        <p:spPr bwMode="auto">
          <a:xfrm>
            <a:off x="4130675" y="5251450"/>
            <a:ext cx="61913" cy="122238"/>
          </a:xfrm>
          <a:prstGeom prst="rect">
            <a:avLst/>
          </a:prstGeom>
          <a:noFill/>
          <a:ln w="9525">
            <a:noFill/>
            <a:miter lim="800000"/>
            <a:headEnd/>
            <a:tailEnd/>
          </a:ln>
        </p:spPr>
        <p:txBody>
          <a:bodyPr wrap="none" lIns="0" tIns="0" rIns="0" bIns="0">
            <a:spAutoFit/>
          </a:bodyPr>
          <a:lstStyle/>
          <a:p>
            <a:pPr eaLnBrk="0" hangingPunct="0"/>
            <a:r>
              <a:rPr lang="en-US" sz="800" smtClean="0">
                <a:solidFill>
                  <a:srgbClr val="000000"/>
                </a:solidFill>
                <a:latin typeface="Arial" charset="0"/>
                <a:ea typeface="MS PGothic" pitchFamily="34" charset="-128"/>
              </a:rPr>
              <a:t>d</a:t>
            </a:r>
            <a:endParaRPr lang="en-US" sz="2000" b="0" smtClean="0">
              <a:solidFill>
                <a:srgbClr val="000000"/>
              </a:solidFill>
              <a:latin typeface="Arial" charset="0"/>
              <a:ea typeface="MS PGothic" pitchFamily="34" charset="-128"/>
            </a:endParaRPr>
          </a:p>
        </p:txBody>
      </p:sp>
      <p:sp>
        <p:nvSpPr>
          <p:cNvPr id="34000" name="Rectangle 207"/>
          <p:cNvSpPr>
            <a:spLocks noChangeArrowheads="1"/>
          </p:cNvSpPr>
          <p:nvPr/>
        </p:nvSpPr>
        <p:spPr bwMode="auto">
          <a:xfrm>
            <a:off x="4191000" y="5251450"/>
            <a:ext cx="57150" cy="122238"/>
          </a:xfrm>
          <a:prstGeom prst="rect">
            <a:avLst/>
          </a:prstGeom>
          <a:noFill/>
          <a:ln w="9525">
            <a:noFill/>
            <a:miter lim="800000"/>
            <a:headEnd/>
            <a:tailEnd/>
          </a:ln>
        </p:spPr>
        <p:txBody>
          <a:bodyPr wrap="none" lIns="0" tIns="0" rIns="0" bIns="0">
            <a:spAutoFit/>
          </a:bodyPr>
          <a:lstStyle/>
          <a:p>
            <a:pPr eaLnBrk="0" hangingPunct="0"/>
            <a:r>
              <a:rPr lang="en-US" sz="800" smtClean="0">
                <a:solidFill>
                  <a:srgbClr val="000000"/>
                </a:solidFill>
                <a:latin typeface="Arial" charset="0"/>
                <a:ea typeface="MS PGothic" pitchFamily="34" charset="-128"/>
              </a:rPr>
              <a:t>e</a:t>
            </a:r>
            <a:endParaRPr lang="en-US" sz="2000" b="0" smtClean="0">
              <a:solidFill>
                <a:srgbClr val="000000"/>
              </a:solidFill>
              <a:latin typeface="Arial" charset="0"/>
              <a:ea typeface="MS PGothic" pitchFamily="34" charset="-128"/>
            </a:endParaRPr>
          </a:p>
        </p:txBody>
      </p:sp>
      <p:sp>
        <p:nvSpPr>
          <p:cNvPr id="34001" name="Rectangle 208"/>
          <p:cNvSpPr>
            <a:spLocks noChangeArrowheads="1"/>
          </p:cNvSpPr>
          <p:nvPr/>
        </p:nvSpPr>
        <p:spPr bwMode="auto">
          <a:xfrm>
            <a:off x="4248150" y="5251450"/>
            <a:ext cx="57150" cy="122238"/>
          </a:xfrm>
          <a:prstGeom prst="rect">
            <a:avLst/>
          </a:prstGeom>
          <a:noFill/>
          <a:ln w="9525">
            <a:noFill/>
            <a:miter lim="800000"/>
            <a:headEnd/>
            <a:tailEnd/>
          </a:ln>
        </p:spPr>
        <p:txBody>
          <a:bodyPr wrap="none" lIns="0" tIns="0" rIns="0" bIns="0">
            <a:spAutoFit/>
          </a:bodyPr>
          <a:lstStyle/>
          <a:p>
            <a:pPr eaLnBrk="0" hangingPunct="0"/>
            <a:r>
              <a:rPr lang="en-US" sz="800" smtClean="0">
                <a:solidFill>
                  <a:srgbClr val="000000"/>
                </a:solidFill>
                <a:latin typeface="Arial" charset="0"/>
                <a:ea typeface="MS PGothic" pitchFamily="34" charset="-128"/>
              </a:rPr>
              <a:t>x</a:t>
            </a:r>
            <a:endParaRPr lang="en-US" sz="2000" b="0" smtClean="0">
              <a:solidFill>
                <a:srgbClr val="000000"/>
              </a:solidFill>
              <a:latin typeface="Arial" charset="0"/>
              <a:ea typeface="MS PGothic" pitchFamily="34" charset="-128"/>
            </a:endParaRPr>
          </a:p>
        </p:txBody>
      </p:sp>
      <p:sp>
        <p:nvSpPr>
          <p:cNvPr id="34002" name="Rectangle 209"/>
          <p:cNvSpPr>
            <a:spLocks noChangeArrowheads="1"/>
          </p:cNvSpPr>
          <p:nvPr/>
        </p:nvSpPr>
        <p:spPr bwMode="auto">
          <a:xfrm>
            <a:off x="4303713" y="5251450"/>
            <a:ext cx="57150" cy="122238"/>
          </a:xfrm>
          <a:prstGeom prst="rect">
            <a:avLst/>
          </a:prstGeom>
          <a:noFill/>
          <a:ln w="9525">
            <a:noFill/>
            <a:miter lim="800000"/>
            <a:headEnd/>
            <a:tailEnd/>
          </a:ln>
        </p:spPr>
        <p:txBody>
          <a:bodyPr wrap="none" lIns="0" tIns="0" rIns="0" bIns="0">
            <a:spAutoFit/>
          </a:bodyPr>
          <a:lstStyle/>
          <a:p>
            <a:pPr eaLnBrk="0" hangingPunct="0"/>
            <a:r>
              <a:rPr lang="en-US" sz="800" smtClean="0">
                <a:solidFill>
                  <a:srgbClr val="000000"/>
                </a:solidFill>
                <a:latin typeface="Arial" charset="0"/>
                <a:ea typeface="MS PGothic" pitchFamily="34" charset="-128"/>
              </a:rPr>
              <a:t>e</a:t>
            </a:r>
            <a:endParaRPr lang="en-US" sz="2000" b="0" smtClean="0">
              <a:solidFill>
                <a:srgbClr val="000000"/>
              </a:solidFill>
              <a:latin typeface="Arial" charset="0"/>
              <a:ea typeface="MS PGothic" pitchFamily="34" charset="-128"/>
            </a:endParaRPr>
          </a:p>
        </p:txBody>
      </p:sp>
      <p:sp>
        <p:nvSpPr>
          <p:cNvPr id="34003" name="Rectangle 210"/>
          <p:cNvSpPr>
            <a:spLocks noChangeArrowheads="1"/>
          </p:cNvSpPr>
          <p:nvPr/>
        </p:nvSpPr>
        <p:spPr bwMode="auto">
          <a:xfrm>
            <a:off x="4359275" y="5251450"/>
            <a:ext cx="61913" cy="122238"/>
          </a:xfrm>
          <a:prstGeom prst="rect">
            <a:avLst/>
          </a:prstGeom>
          <a:noFill/>
          <a:ln w="9525">
            <a:noFill/>
            <a:miter lim="800000"/>
            <a:headEnd/>
            <a:tailEnd/>
          </a:ln>
        </p:spPr>
        <p:txBody>
          <a:bodyPr wrap="none" lIns="0" tIns="0" rIns="0" bIns="0">
            <a:spAutoFit/>
          </a:bodyPr>
          <a:lstStyle/>
          <a:p>
            <a:pPr eaLnBrk="0" hangingPunct="0"/>
            <a:r>
              <a:rPr lang="en-US" sz="800" smtClean="0">
                <a:solidFill>
                  <a:srgbClr val="000000"/>
                </a:solidFill>
                <a:latin typeface="Arial" charset="0"/>
                <a:ea typeface="MS PGothic" pitchFamily="34" charset="-128"/>
              </a:rPr>
              <a:t>d</a:t>
            </a:r>
            <a:endParaRPr lang="en-US" sz="2000" b="0" smtClean="0">
              <a:solidFill>
                <a:srgbClr val="000000"/>
              </a:solidFill>
              <a:latin typeface="Arial" charset="0"/>
              <a:ea typeface="MS PGothic" pitchFamily="34" charset="-128"/>
            </a:endParaRPr>
          </a:p>
        </p:txBody>
      </p:sp>
      <p:sp>
        <p:nvSpPr>
          <p:cNvPr id="34004" name="Rectangle 211"/>
          <p:cNvSpPr>
            <a:spLocks noChangeArrowheads="1"/>
          </p:cNvSpPr>
          <p:nvPr/>
        </p:nvSpPr>
        <p:spPr bwMode="auto">
          <a:xfrm>
            <a:off x="4421188" y="5251450"/>
            <a:ext cx="28575" cy="122238"/>
          </a:xfrm>
          <a:prstGeom prst="rect">
            <a:avLst/>
          </a:prstGeom>
          <a:noFill/>
          <a:ln w="9525">
            <a:noFill/>
            <a:miter lim="800000"/>
            <a:headEnd/>
            <a:tailEnd/>
          </a:ln>
        </p:spPr>
        <p:txBody>
          <a:bodyPr wrap="none" lIns="0" tIns="0" rIns="0" bIns="0">
            <a:spAutoFit/>
          </a:bodyPr>
          <a:lstStyle/>
          <a:p>
            <a:pPr eaLnBrk="0" hangingPunct="0"/>
            <a:r>
              <a:rPr lang="en-US" sz="800" smtClean="0">
                <a:solidFill>
                  <a:srgbClr val="000000"/>
                </a:solidFill>
                <a:latin typeface="Arial" charset="0"/>
                <a:ea typeface="MS PGothic" pitchFamily="34" charset="-128"/>
              </a:rPr>
              <a:t> </a:t>
            </a:r>
            <a:endParaRPr lang="en-US" sz="2000" b="0" smtClean="0">
              <a:solidFill>
                <a:srgbClr val="000000"/>
              </a:solidFill>
              <a:latin typeface="Arial" charset="0"/>
              <a:ea typeface="MS PGothic" pitchFamily="34" charset="-128"/>
            </a:endParaRPr>
          </a:p>
        </p:txBody>
      </p:sp>
      <p:sp>
        <p:nvSpPr>
          <p:cNvPr id="34005" name="Rectangle 212"/>
          <p:cNvSpPr>
            <a:spLocks noChangeArrowheads="1"/>
          </p:cNvSpPr>
          <p:nvPr/>
        </p:nvSpPr>
        <p:spPr bwMode="auto">
          <a:xfrm>
            <a:off x="4448175" y="5251450"/>
            <a:ext cx="28575" cy="122238"/>
          </a:xfrm>
          <a:prstGeom prst="rect">
            <a:avLst/>
          </a:prstGeom>
          <a:noFill/>
          <a:ln w="9525">
            <a:noFill/>
            <a:miter lim="800000"/>
            <a:headEnd/>
            <a:tailEnd/>
          </a:ln>
        </p:spPr>
        <p:txBody>
          <a:bodyPr wrap="none" lIns="0" tIns="0" rIns="0" bIns="0">
            <a:spAutoFit/>
          </a:bodyPr>
          <a:lstStyle/>
          <a:p>
            <a:pPr eaLnBrk="0" hangingPunct="0"/>
            <a:r>
              <a:rPr lang="en-US" sz="800" smtClean="0">
                <a:solidFill>
                  <a:srgbClr val="000000"/>
                </a:solidFill>
                <a:latin typeface="Arial" charset="0"/>
                <a:ea typeface="MS PGothic" pitchFamily="34" charset="-128"/>
              </a:rPr>
              <a:t>I</a:t>
            </a:r>
            <a:endParaRPr lang="en-US" sz="2000" b="0" smtClean="0">
              <a:solidFill>
                <a:srgbClr val="000000"/>
              </a:solidFill>
              <a:latin typeface="Arial" charset="0"/>
              <a:ea typeface="MS PGothic" pitchFamily="34" charset="-128"/>
            </a:endParaRPr>
          </a:p>
        </p:txBody>
      </p:sp>
      <p:sp>
        <p:nvSpPr>
          <p:cNvPr id="34006" name="Rectangle 213"/>
          <p:cNvSpPr>
            <a:spLocks noChangeArrowheads="1"/>
          </p:cNvSpPr>
          <p:nvPr/>
        </p:nvSpPr>
        <p:spPr bwMode="auto">
          <a:xfrm>
            <a:off x="4476750" y="5251450"/>
            <a:ext cx="61913" cy="122238"/>
          </a:xfrm>
          <a:prstGeom prst="rect">
            <a:avLst/>
          </a:prstGeom>
          <a:noFill/>
          <a:ln w="9525">
            <a:noFill/>
            <a:miter lim="800000"/>
            <a:headEnd/>
            <a:tailEnd/>
          </a:ln>
        </p:spPr>
        <p:txBody>
          <a:bodyPr wrap="none" lIns="0" tIns="0" rIns="0" bIns="0">
            <a:spAutoFit/>
          </a:bodyPr>
          <a:lstStyle/>
          <a:p>
            <a:pPr eaLnBrk="0" hangingPunct="0"/>
            <a:r>
              <a:rPr lang="en-US" sz="800" smtClean="0">
                <a:solidFill>
                  <a:srgbClr val="000000"/>
                </a:solidFill>
                <a:latin typeface="Arial" charset="0"/>
                <a:ea typeface="MS PGothic" pitchFamily="34" charset="-128"/>
              </a:rPr>
              <a:t>n</a:t>
            </a:r>
            <a:endParaRPr lang="en-US" sz="2000" b="0" smtClean="0">
              <a:solidFill>
                <a:srgbClr val="000000"/>
              </a:solidFill>
              <a:latin typeface="Arial" charset="0"/>
              <a:ea typeface="MS PGothic" pitchFamily="34" charset="-128"/>
            </a:endParaRPr>
          </a:p>
        </p:txBody>
      </p:sp>
      <p:sp>
        <p:nvSpPr>
          <p:cNvPr id="34007" name="Rectangle 214"/>
          <p:cNvSpPr>
            <a:spLocks noChangeArrowheads="1"/>
          </p:cNvSpPr>
          <p:nvPr/>
        </p:nvSpPr>
        <p:spPr bwMode="auto">
          <a:xfrm>
            <a:off x="4538663" y="5251450"/>
            <a:ext cx="33337" cy="122238"/>
          </a:xfrm>
          <a:prstGeom prst="rect">
            <a:avLst/>
          </a:prstGeom>
          <a:noFill/>
          <a:ln w="9525">
            <a:noFill/>
            <a:miter lim="800000"/>
            <a:headEnd/>
            <a:tailEnd/>
          </a:ln>
        </p:spPr>
        <p:txBody>
          <a:bodyPr wrap="none" lIns="0" tIns="0" rIns="0" bIns="0">
            <a:spAutoFit/>
          </a:bodyPr>
          <a:lstStyle/>
          <a:p>
            <a:pPr eaLnBrk="0" hangingPunct="0"/>
            <a:r>
              <a:rPr lang="en-US" sz="800" smtClean="0">
                <a:solidFill>
                  <a:srgbClr val="000000"/>
                </a:solidFill>
                <a:latin typeface="Arial" charset="0"/>
                <a:ea typeface="MS PGothic" pitchFamily="34" charset="-128"/>
              </a:rPr>
              <a:t>t</a:t>
            </a:r>
            <a:endParaRPr lang="en-US" sz="2000" b="0" smtClean="0">
              <a:solidFill>
                <a:srgbClr val="000000"/>
              </a:solidFill>
              <a:latin typeface="Arial" charset="0"/>
              <a:ea typeface="MS PGothic" pitchFamily="34" charset="-128"/>
            </a:endParaRPr>
          </a:p>
        </p:txBody>
      </p:sp>
      <p:sp>
        <p:nvSpPr>
          <p:cNvPr id="34008" name="Rectangle 215"/>
          <p:cNvSpPr>
            <a:spLocks noChangeArrowheads="1"/>
          </p:cNvSpPr>
          <p:nvPr/>
        </p:nvSpPr>
        <p:spPr bwMode="auto">
          <a:xfrm>
            <a:off x="4572000" y="5251450"/>
            <a:ext cx="57150" cy="122238"/>
          </a:xfrm>
          <a:prstGeom prst="rect">
            <a:avLst/>
          </a:prstGeom>
          <a:noFill/>
          <a:ln w="9525">
            <a:noFill/>
            <a:miter lim="800000"/>
            <a:headEnd/>
            <a:tailEnd/>
          </a:ln>
        </p:spPr>
        <p:txBody>
          <a:bodyPr wrap="none" lIns="0" tIns="0" rIns="0" bIns="0">
            <a:spAutoFit/>
          </a:bodyPr>
          <a:lstStyle/>
          <a:p>
            <a:pPr eaLnBrk="0" hangingPunct="0"/>
            <a:r>
              <a:rPr lang="en-US" sz="800" smtClean="0">
                <a:solidFill>
                  <a:srgbClr val="000000"/>
                </a:solidFill>
                <a:latin typeface="Arial" charset="0"/>
                <a:ea typeface="MS PGothic" pitchFamily="34" charset="-128"/>
              </a:rPr>
              <a:t>e</a:t>
            </a:r>
            <a:endParaRPr lang="en-US" sz="2000" b="0" smtClean="0">
              <a:solidFill>
                <a:srgbClr val="000000"/>
              </a:solidFill>
              <a:latin typeface="Arial" charset="0"/>
              <a:ea typeface="MS PGothic" pitchFamily="34" charset="-128"/>
            </a:endParaRPr>
          </a:p>
        </p:txBody>
      </p:sp>
      <p:sp>
        <p:nvSpPr>
          <p:cNvPr id="34009" name="Rectangle 216"/>
          <p:cNvSpPr>
            <a:spLocks noChangeArrowheads="1"/>
          </p:cNvSpPr>
          <p:nvPr/>
        </p:nvSpPr>
        <p:spPr bwMode="auto">
          <a:xfrm>
            <a:off x="4627563" y="5251450"/>
            <a:ext cx="61912" cy="122238"/>
          </a:xfrm>
          <a:prstGeom prst="rect">
            <a:avLst/>
          </a:prstGeom>
          <a:noFill/>
          <a:ln w="9525">
            <a:noFill/>
            <a:miter lim="800000"/>
            <a:headEnd/>
            <a:tailEnd/>
          </a:ln>
        </p:spPr>
        <p:txBody>
          <a:bodyPr wrap="none" lIns="0" tIns="0" rIns="0" bIns="0">
            <a:spAutoFit/>
          </a:bodyPr>
          <a:lstStyle/>
          <a:p>
            <a:pPr eaLnBrk="0" hangingPunct="0"/>
            <a:r>
              <a:rPr lang="en-US" sz="800" smtClean="0">
                <a:solidFill>
                  <a:srgbClr val="000000"/>
                </a:solidFill>
                <a:latin typeface="Arial" charset="0"/>
                <a:ea typeface="MS PGothic" pitchFamily="34" charset="-128"/>
              </a:rPr>
              <a:t>n</a:t>
            </a:r>
            <a:endParaRPr lang="en-US" sz="2000" b="0" smtClean="0">
              <a:solidFill>
                <a:srgbClr val="000000"/>
              </a:solidFill>
              <a:latin typeface="Arial" charset="0"/>
              <a:ea typeface="MS PGothic" pitchFamily="34" charset="-128"/>
            </a:endParaRPr>
          </a:p>
        </p:txBody>
      </p:sp>
      <p:sp>
        <p:nvSpPr>
          <p:cNvPr id="34010" name="Rectangle 217"/>
          <p:cNvSpPr>
            <a:spLocks noChangeArrowheads="1"/>
          </p:cNvSpPr>
          <p:nvPr/>
        </p:nvSpPr>
        <p:spPr bwMode="auto">
          <a:xfrm>
            <a:off x="4689475" y="5251450"/>
            <a:ext cx="57150" cy="122238"/>
          </a:xfrm>
          <a:prstGeom prst="rect">
            <a:avLst/>
          </a:prstGeom>
          <a:noFill/>
          <a:ln w="9525">
            <a:noFill/>
            <a:miter lim="800000"/>
            <a:headEnd/>
            <a:tailEnd/>
          </a:ln>
        </p:spPr>
        <p:txBody>
          <a:bodyPr wrap="none" lIns="0" tIns="0" rIns="0" bIns="0">
            <a:spAutoFit/>
          </a:bodyPr>
          <a:lstStyle/>
          <a:p>
            <a:pPr eaLnBrk="0" hangingPunct="0"/>
            <a:r>
              <a:rPr lang="en-US" sz="800" smtClean="0">
                <a:solidFill>
                  <a:srgbClr val="000000"/>
                </a:solidFill>
                <a:latin typeface="Arial" charset="0"/>
                <a:ea typeface="MS PGothic" pitchFamily="34" charset="-128"/>
              </a:rPr>
              <a:t>s</a:t>
            </a:r>
            <a:endParaRPr lang="en-US" sz="2000" b="0" smtClean="0">
              <a:solidFill>
                <a:srgbClr val="000000"/>
              </a:solidFill>
              <a:latin typeface="Arial" charset="0"/>
              <a:ea typeface="MS PGothic" pitchFamily="34" charset="-128"/>
            </a:endParaRPr>
          </a:p>
        </p:txBody>
      </p:sp>
      <p:sp>
        <p:nvSpPr>
          <p:cNvPr id="34011" name="Rectangle 218"/>
          <p:cNvSpPr>
            <a:spLocks noChangeArrowheads="1"/>
          </p:cNvSpPr>
          <p:nvPr/>
        </p:nvSpPr>
        <p:spPr bwMode="auto">
          <a:xfrm>
            <a:off x="4745038" y="5251450"/>
            <a:ext cx="28575" cy="122238"/>
          </a:xfrm>
          <a:prstGeom prst="rect">
            <a:avLst/>
          </a:prstGeom>
          <a:noFill/>
          <a:ln w="9525">
            <a:noFill/>
            <a:miter lim="800000"/>
            <a:headEnd/>
            <a:tailEnd/>
          </a:ln>
        </p:spPr>
        <p:txBody>
          <a:bodyPr wrap="none" lIns="0" tIns="0" rIns="0" bIns="0">
            <a:spAutoFit/>
          </a:bodyPr>
          <a:lstStyle/>
          <a:p>
            <a:pPr eaLnBrk="0" hangingPunct="0"/>
            <a:r>
              <a:rPr lang="en-US" sz="800" smtClean="0">
                <a:solidFill>
                  <a:srgbClr val="000000"/>
                </a:solidFill>
                <a:latin typeface="Arial" charset="0"/>
                <a:ea typeface="MS PGothic" pitchFamily="34" charset="-128"/>
              </a:rPr>
              <a:t>i</a:t>
            </a:r>
            <a:endParaRPr lang="en-US" sz="2000" b="0" smtClean="0">
              <a:solidFill>
                <a:srgbClr val="000000"/>
              </a:solidFill>
              <a:latin typeface="Arial" charset="0"/>
              <a:ea typeface="MS PGothic" pitchFamily="34" charset="-128"/>
            </a:endParaRPr>
          </a:p>
        </p:txBody>
      </p:sp>
      <p:sp>
        <p:nvSpPr>
          <p:cNvPr id="34012" name="Rectangle 219"/>
          <p:cNvSpPr>
            <a:spLocks noChangeArrowheads="1"/>
          </p:cNvSpPr>
          <p:nvPr/>
        </p:nvSpPr>
        <p:spPr bwMode="auto">
          <a:xfrm>
            <a:off x="4773613" y="5251450"/>
            <a:ext cx="33337" cy="122238"/>
          </a:xfrm>
          <a:prstGeom prst="rect">
            <a:avLst/>
          </a:prstGeom>
          <a:noFill/>
          <a:ln w="9525">
            <a:noFill/>
            <a:miter lim="800000"/>
            <a:headEnd/>
            <a:tailEnd/>
          </a:ln>
        </p:spPr>
        <p:txBody>
          <a:bodyPr wrap="none" lIns="0" tIns="0" rIns="0" bIns="0">
            <a:spAutoFit/>
          </a:bodyPr>
          <a:lstStyle/>
          <a:p>
            <a:pPr eaLnBrk="0" hangingPunct="0"/>
            <a:r>
              <a:rPr lang="en-US" sz="800" smtClean="0">
                <a:solidFill>
                  <a:srgbClr val="000000"/>
                </a:solidFill>
                <a:latin typeface="Arial" charset="0"/>
                <a:ea typeface="MS PGothic" pitchFamily="34" charset="-128"/>
              </a:rPr>
              <a:t>t</a:t>
            </a:r>
            <a:endParaRPr lang="en-US" sz="2000" b="0" smtClean="0">
              <a:solidFill>
                <a:srgbClr val="000000"/>
              </a:solidFill>
              <a:latin typeface="Arial" charset="0"/>
              <a:ea typeface="MS PGothic" pitchFamily="34" charset="-128"/>
            </a:endParaRPr>
          </a:p>
        </p:txBody>
      </p:sp>
      <p:sp>
        <p:nvSpPr>
          <p:cNvPr id="34013" name="Rectangle 220"/>
          <p:cNvSpPr>
            <a:spLocks noChangeArrowheads="1"/>
          </p:cNvSpPr>
          <p:nvPr/>
        </p:nvSpPr>
        <p:spPr bwMode="auto">
          <a:xfrm>
            <a:off x="4806950" y="5251450"/>
            <a:ext cx="57150" cy="122238"/>
          </a:xfrm>
          <a:prstGeom prst="rect">
            <a:avLst/>
          </a:prstGeom>
          <a:noFill/>
          <a:ln w="9525">
            <a:noFill/>
            <a:miter lim="800000"/>
            <a:headEnd/>
            <a:tailEnd/>
          </a:ln>
        </p:spPr>
        <p:txBody>
          <a:bodyPr wrap="none" lIns="0" tIns="0" rIns="0" bIns="0">
            <a:spAutoFit/>
          </a:bodyPr>
          <a:lstStyle/>
          <a:p>
            <a:pPr eaLnBrk="0" hangingPunct="0"/>
            <a:r>
              <a:rPr lang="en-US" sz="800" smtClean="0">
                <a:solidFill>
                  <a:srgbClr val="000000"/>
                </a:solidFill>
                <a:latin typeface="Arial" charset="0"/>
                <a:ea typeface="MS PGothic" pitchFamily="34" charset="-128"/>
              </a:rPr>
              <a:t>y</a:t>
            </a:r>
            <a:endParaRPr lang="en-US" sz="2000" b="0" smtClean="0">
              <a:solidFill>
                <a:srgbClr val="000000"/>
              </a:solidFill>
              <a:latin typeface="Arial" charset="0"/>
              <a:ea typeface="MS PGothic" pitchFamily="34" charset="-128"/>
            </a:endParaRPr>
          </a:p>
        </p:txBody>
      </p:sp>
      <p:sp>
        <p:nvSpPr>
          <p:cNvPr id="34014" name="Rectangle 221"/>
          <p:cNvSpPr>
            <a:spLocks noChangeArrowheads="1"/>
          </p:cNvSpPr>
          <p:nvPr/>
        </p:nvSpPr>
        <p:spPr bwMode="auto">
          <a:xfrm>
            <a:off x="4860925" y="5251450"/>
            <a:ext cx="28575" cy="122238"/>
          </a:xfrm>
          <a:prstGeom prst="rect">
            <a:avLst/>
          </a:prstGeom>
          <a:noFill/>
          <a:ln w="9525">
            <a:noFill/>
            <a:miter lim="800000"/>
            <a:headEnd/>
            <a:tailEnd/>
          </a:ln>
        </p:spPr>
        <p:txBody>
          <a:bodyPr wrap="none" lIns="0" tIns="0" rIns="0" bIns="0">
            <a:spAutoFit/>
          </a:bodyPr>
          <a:lstStyle/>
          <a:p>
            <a:pPr eaLnBrk="0" hangingPunct="0"/>
            <a:r>
              <a:rPr lang="en-US" sz="800" smtClean="0">
                <a:solidFill>
                  <a:srgbClr val="000000"/>
                </a:solidFill>
                <a:latin typeface="Arial" charset="0"/>
                <a:ea typeface="MS PGothic" pitchFamily="34" charset="-128"/>
              </a:rPr>
              <a:t> </a:t>
            </a:r>
            <a:endParaRPr lang="en-US" sz="2000" b="0" smtClean="0">
              <a:solidFill>
                <a:srgbClr val="000000"/>
              </a:solidFill>
              <a:latin typeface="Arial" charset="0"/>
              <a:ea typeface="MS PGothic" pitchFamily="34" charset="-128"/>
            </a:endParaRPr>
          </a:p>
        </p:txBody>
      </p:sp>
      <p:sp>
        <p:nvSpPr>
          <p:cNvPr id="34015" name="Rectangle 222"/>
          <p:cNvSpPr>
            <a:spLocks noChangeArrowheads="1"/>
          </p:cNvSpPr>
          <p:nvPr/>
        </p:nvSpPr>
        <p:spPr bwMode="auto">
          <a:xfrm>
            <a:off x="4889500" y="5251450"/>
            <a:ext cx="57150" cy="122238"/>
          </a:xfrm>
          <a:prstGeom prst="rect">
            <a:avLst/>
          </a:prstGeom>
          <a:noFill/>
          <a:ln w="9525">
            <a:noFill/>
            <a:miter lim="800000"/>
            <a:headEnd/>
            <a:tailEnd/>
          </a:ln>
        </p:spPr>
        <p:txBody>
          <a:bodyPr wrap="none" lIns="0" tIns="0" rIns="0" bIns="0">
            <a:spAutoFit/>
          </a:bodyPr>
          <a:lstStyle/>
          <a:p>
            <a:pPr eaLnBrk="0" hangingPunct="0"/>
            <a:r>
              <a:rPr lang="en-US" sz="800" smtClean="0">
                <a:solidFill>
                  <a:srgbClr val="000000"/>
                </a:solidFill>
                <a:latin typeface="Arial" charset="0"/>
                <a:ea typeface="MS PGothic" pitchFamily="34" charset="-128"/>
              </a:rPr>
              <a:t>1</a:t>
            </a:r>
            <a:endParaRPr lang="en-US" sz="2000" b="0" smtClean="0">
              <a:solidFill>
                <a:srgbClr val="000000"/>
              </a:solidFill>
              <a:latin typeface="Arial" charset="0"/>
              <a:ea typeface="MS PGothic" pitchFamily="34" charset="-128"/>
            </a:endParaRPr>
          </a:p>
        </p:txBody>
      </p:sp>
      <p:sp>
        <p:nvSpPr>
          <p:cNvPr id="34016" name="Rectangle 223"/>
          <p:cNvSpPr>
            <a:spLocks noChangeArrowheads="1"/>
          </p:cNvSpPr>
          <p:nvPr/>
        </p:nvSpPr>
        <p:spPr bwMode="auto">
          <a:xfrm>
            <a:off x="4945063" y="5251450"/>
            <a:ext cx="57150" cy="122238"/>
          </a:xfrm>
          <a:prstGeom prst="rect">
            <a:avLst/>
          </a:prstGeom>
          <a:noFill/>
          <a:ln w="9525">
            <a:noFill/>
            <a:miter lim="800000"/>
            <a:headEnd/>
            <a:tailEnd/>
          </a:ln>
        </p:spPr>
        <p:txBody>
          <a:bodyPr wrap="none" lIns="0" tIns="0" rIns="0" bIns="0">
            <a:spAutoFit/>
          </a:bodyPr>
          <a:lstStyle/>
          <a:p>
            <a:pPr eaLnBrk="0" hangingPunct="0"/>
            <a:r>
              <a:rPr lang="en-US" sz="800" smtClean="0">
                <a:solidFill>
                  <a:srgbClr val="000000"/>
                </a:solidFill>
                <a:latin typeface="Arial" charset="0"/>
                <a:ea typeface="MS PGothic" pitchFamily="34" charset="-128"/>
              </a:rPr>
              <a:t>9</a:t>
            </a:r>
            <a:endParaRPr lang="en-US" sz="2000" b="0" smtClean="0">
              <a:solidFill>
                <a:srgbClr val="000000"/>
              </a:solidFill>
              <a:latin typeface="Arial" charset="0"/>
              <a:ea typeface="MS PGothic" pitchFamily="34" charset="-128"/>
            </a:endParaRPr>
          </a:p>
        </p:txBody>
      </p:sp>
      <p:sp>
        <p:nvSpPr>
          <p:cNvPr id="34017" name="Rectangle 224"/>
          <p:cNvSpPr>
            <a:spLocks noChangeArrowheads="1"/>
          </p:cNvSpPr>
          <p:nvPr/>
        </p:nvSpPr>
        <p:spPr bwMode="auto">
          <a:xfrm>
            <a:off x="5000625" y="5251450"/>
            <a:ext cx="57150" cy="122238"/>
          </a:xfrm>
          <a:prstGeom prst="rect">
            <a:avLst/>
          </a:prstGeom>
          <a:noFill/>
          <a:ln w="9525">
            <a:noFill/>
            <a:miter lim="800000"/>
            <a:headEnd/>
            <a:tailEnd/>
          </a:ln>
        </p:spPr>
        <p:txBody>
          <a:bodyPr wrap="none" lIns="0" tIns="0" rIns="0" bIns="0">
            <a:spAutoFit/>
          </a:bodyPr>
          <a:lstStyle/>
          <a:p>
            <a:pPr eaLnBrk="0" hangingPunct="0"/>
            <a:r>
              <a:rPr lang="en-US" sz="800" smtClean="0">
                <a:solidFill>
                  <a:srgbClr val="000000"/>
                </a:solidFill>
                <a:latin typeface="Arial" charset="0"/>
                <a:ea typeface="MS PGothic" pitchFamily="34" charset="-128"/>
              </a:rPr>
              <a:t>9</a:t>
            </a:r>
            <a:endParaRPr lang="en-US" sz="2000" b="0" smtClean="0">
              <a:solidFill>
                <a:srgbClr val="000000"/>
              </a:solidFill>
              <a:latin typeface="Arial" charset="0"/>
              <a:ea typeface="MS PGothic" pitchFamily="34" charset="-128"/>
            </a:endParaRPr>
          </a:p>
        </p:txBody>
      </p:sp>
      <p:sp>
        <p:nvSpPr>
          <p:cNvPr id="34018" name="Rectangle 225"/>
          <p:cNvSpPr>
            <a:spLocks noChangeArrowheads="1"/>
          </p:cNvSpPr>
          <p:nvPr/>
        </p:nvSpPr>
        <p:spPr bwMode="auto">
          <a:xfrm>
            <a:off x="5056188" y="5251450"/>
            <a:ext cx="57150" cy="122238"/>
          </a:xfrm>
          <a:prstGeom prst="rect">
            <a:avLst/>
          </a:prstGeom>
          <a:noFill/>
          <a:ln w="9525">
            <a:noFill/>
            <a:miter lim="800000"/>
            <a:headEnd/>
            <a:tailEnd/>
          </a:ln>
        </p:spPr>
        <p:txBody>
          <a:bodyPr wrap="none" lIns="0" tIns="0" rIns="0" bIns="0">
            <a:spAutoFit/>
          </a:bodyPr>
          <a:lstStyle/>
          <a:p>
            <a:pPr eaLnBrk="0" hangingPunct="0"/>
            <a:r>
              <a:rPr lang="en-US" sz="800" smtClean="0">
                <a:solidFill>
                  <a:srgbClr val="000000"/>
                </a:solidFill>
                <a:latin typeface="Arial" charset="0"/>
                <a:ea typeface="MS PGothic" pitchFamily="34" charset="-128"/>
              </a:rPr>
              <a:t>0</a:t>
            </a:r>
            <a:endParaRPr lang="en-US" sz="2000" b="0" smtClean="0">
              <a:solidFill>
                <a:srgbClr val="000000"/>
              </a:solidFill>
              <a:latin typeface="Arial" charset="0"/>
              <a:ea typeface="MS PGothic" pitchFamily="34" charset="-128"/>
            </a:endParaRPr>
          </a:p>
        </p:txBody>
      </p:sp>
      <p:sp>
        <p:nvSpPr>
          <p:cNvPr id="34019" name="Rectangle 226"/>
          <p:cNvSpPr>
            <a:spLocks noChangeArrowheads="1"/>
          </p:cNvSpPr>
          <p:nvPr/>
        </p:nvSpPr>
        <p:spPr bwMode="auto">
          <a:xfrm>
            <a:off x="5111750" y="5251450"/>
            <a:ext cx="58738" cy="122238"/>
          </a:xfrm>
          <a:prstGeom prst="rect">
            <a:avLst/>
          </a:prstGeom>
          <a:noFill/>
          <a:ln w="9525">
            <a:noFill/>
            <a:miter lim="800000"/>
            <a:headEnd/>
            <a:tailEnd/>
          </a:ln>
        </p:spPr>
        <p:txBody>
          <a:bodyPr wrap="none" lIns="0" tIns="0" rIns="0" bIns="0">
            <a:spAutoFit/>
          </a:bodyPr>
          <a:lstStyle/>
          <a:p>
            <a:pPr eaLnBrk="0" hangingPunct="0"/>
            <a:r>
              <a:rPr lang="en-US" sz="800" smtClean="0">
                <a:solidFill>
                  <a:srgbClr val="000000"/>
                </a:solidFill>
                <a:latin typeface="Arial" charset="0"/>
                <a:ea typeface="MS PGothic" pitchFamily="34" charset="-128"/>
              </a:rPr>
              <a:t>=</a:t>
            </a:r>
            <a:endParaRPr lang="en-US" sz="2000" b="0" smtClean="0">
              <a:solidFill>
                <a:srgbClr val="000000"/>
              </a:solidFill>
              <a:latin typeface="Arial" charset="0"/>
              <a:ea typeface="MS PGothic" pitchFamily="34" charset="-128"/>
            </a:endParaRPr>
          </a:p>
        </p:txBody>
      </p:sp>
      <p:sp>
        <p:nvSpPr>
          <p:cNvPr id="34020" name="Rectangle 227"/>
          <p:cNvSpPr>
            <a:spLocks noChangeArrowheads="1"/>
          </p:cNvSpPr>
          <p:nvPr/>
        </p:nvSpPr>
        <p:spPr bwMode="auto">
          <a:xfrm>
            <a:off x="5170488" y="5251450"/>
            <a:ext cx="57150" cy="122238"/>
          </a:xfrm>
          <a:prstGeom prst="rect">
            <a:avLst/>
          </a:prstGeom>
          <a:noFill/>
          <a:ln w="9525">
            <a:noFill/>
            <a:miter lim="800000"/>
            <a:headEnd/>
            <a:tailEnd/>
          </a:ln>
        </p:spPr>
        <p:txBody>
          <a:bodyPr wrap="none" lIns="0" tIns="0" rIns="0" bIns="0">
            <a:spAutoFit/>
          </a:bodyPr>
          <a:lstStyle/>
          <a:p>
            <a:pPr eaLnBrk="0" hangingPunct="0"/>
            <a:r>
              <a:rPr lang="en-US" sz="800" smtClean="0">
                <a:solidFill>
                  <a:srgbClr val="000000"/>
                </a:solidFill>
                <a:latin typeface="Arial" charset="0"/>
                <a:ea typeface="MS PGothic" pitchFamily="34" charset="-128"/>
              </a:rPr>
              <a:t>1</a:t>
            </a:r>
            <a:endParaRPr lang="en-US" sz="2000" b="0" smtClean="0">
              <a:solidFill>
                <a:srgbClr val="000000"/>
              </a:solidFill>
              <a:latin typeface="Arial" charset="0"/>
              <a:ea typeface="MS PGothic" pitchFamily="34" charset="-128"/>
            </a:endParaRPr>
          </a:p>
        </p:txBody>
      </p:sp>
      <p:sp>
        <p:nvSpPr>
          <p:cNvPr id="34021" name="Rectangle 228"/>
          <p:cNvSpPr>
            <a:spLocks noChangeArrowheads="1"/>
          </p:cNvSpPr>
          <p:nvPr/>
        </p:nvSpPr>
        <p:spPr bwMode="auto">
          <a:xfrm>
            <a:off x="5226050" y="5251450"/>
            <a:ext cx="57150" cy="122238"/>
          </a:xfrm>
          <a:prstGeom prst="rect">
            <a:avLst/>
          </a:prstGeom>
          <a:noFill/>
          <a:ln w="9525">
            <a:noFill/>
            <a:miter lim="800000"/>
            <a:headEnd/>
            <a:tailEnd/>
          </a:ln>
        </p:spPr>
        <p:txBody>
          <a:bodyPr wrap="none" lIns="0" tIns="0" rIns="0" bIns="0">
            <a:spAutoFit/>
          </a:bodyPr>
          <a:lstStyle/>
          <a:p>
            <a:pPr eaLnBrk="0" hangingPunct="0"/>
            <a:r>
              <a:rPr lang="en-US" sz="800" smtClean="0">
                <a:solidFill>
                  <a:srgbClr val="000000"/>
                </a:solidFill>
                <a:latin typeface="Arial" charset="0"/>
                <a:ea typeface="MS PGothic" pitchFamily="34" charset="-128"/>
              </a:rPr>
              <a:t>0</a:t>
            </a:r>
            <a:endParaRPr lang="en-US" sz="2000" b="0" smtClean="0">
              <a:solidFill>
                <a:srgbClr val="000000"/>
              </a:solidFill>
              <a:latin typeface="Arial" charset="0"/>
              <a:ea typeface="MS PGothic" pitchFamily="34" charset="-128"/>
            </a:endParaRPr>
          </a:p>
        </p:txBody>
      </p:sp>
      <p:sp>
        <p:nvSpPr>
          <p:cNvPr id="34022" name="Rectangle 229"/>
          <p:cNvSpPr>
            <a:spLocks noChangeArrowheads="1"/>
          </p:cNvSpPr>
          <p:nvPr/>
        </p:nvSpPr>
        <p:spPr bwMode="auto">
          <a:xfrm>
            <a:off x="5281613" y="5251450"/>
            <a:ext cx="57150" cy="122238"/>
          </a:xfrm>
          <a:prstGeom prst="rect">
            <a:avLst/>
          </a:prstGeom>
          <a:noFill/>
          <a:ln w="9525">
            <a:noFill/>
            <a:miter lim="800000"/>
            <a:headEnd/>
            <a:tailEnd/>
          </a:ln>
        </p:spPr>
        <p:txBody>
          <a:bodyPr wrap="none" lIns="0" tIns="0" rIns="0" bIns="0">
            <a:spAutoFit/>
          </a:bodyPr>
          <a:lstStyle/>
          <a:p>
            <a:pPr eaLnBrk="0" hangingPunct="0"/>
            <a:r>
              <a:rPr lang="en-US" sz="800" smtClean="0">
                <a:solidFill>
                  <a:srgbClr val="000000"/>
                </a:solidFill>
                <a:latin typeface="Arial" charset="0"/>
                <a:ea typeface="MS PGothic" pitchFamily="34" charset="-128"/>
              </a:rPr>
              <a:t>0</a:t>
            </a:r>
            <a:endParaRPr lang="en-US" sz="2000" b="0" smtClean="0">
              <a:solidFill>
                <a:srgbClr val="000000"/>
              </a:solidFill>
              <a:latin typeface="Arial" charset="0"/>
              <a:ea typeface="MS PGothic" pitchFamily="34" charset="-128"/>
            </a:endParaRPr>
          </a:p>
        </p:txBody>
      </p:sp>
      <p:sp>
        <p:nvSpPr>
          <p:cNvPr id="34023" name="Rectangle 230"/>
          <p:cNvSpPr>
            <a:spLocks noChangeArrowheads="1"/>
          </p:cNvSpPr>
          <p:nvPr/>
        </p:nvSpPr>
        <p:spPr bwMode="auto">
          <a:xfrm>
            <a:off x="5337175" y="5251450"/>
            <a:ext cx="90488" cy="122238"/>
          </a:xfrm>
          <a:prstGeom prst="rect">
            <a:avLst/>
          </a:prstGeom>
          <a:noFill/>
          <a:ln w="9525">
            <a:noFill/>
            <a:miter lim="800000"/>
            <a:headEnd/>
            <a:tailEnd/>
          </a:ln>
        </p:spPr>
        <p:txBody>
          <a:bodyPr wrap="none" lIns="0" tIns="0" rIns="0" bIns="0">
            <a:spAutoFit/>
          </a:bodyPr>
          <a:lstStyle/>
          <a:p>
            <a:pPr eaLnBrk="0" hangingPunct="0"/>
            <a:r>
              <a:rPr lang="en-US" sz="800" smtClean="0">
                <a:solidFill>
                  <a:srgbClr val="000000"/>
                </a:solidFill>
                <a:latin typeface="Arial" charset="0"/>
                <a:ea typeface="MS PGothic" pitchFamily="34" charset="-128"/>
              </a:rPr>
              <a:t>%</a:t>
            </a:r>
            <a:endParaRPr lang="en-US" sz="2000" b="0" smtClean="0">
              <a:solidFill>
                <a:srgbClr val="000000"/>
              </a:solidFill>
              <a:latin typeface="Arial" charset="0"/>
              <a:ea typeface="MS PGothic" pitchFamily="34" charset="-128"/>
            </a:endParaRPr>
          </a:p>
        </p:txBody>
      </p:sp>
      <p:sp>
        <p:nvSpPr>
          <p:cNvPr id="34024" name="Rectangle 231"/>
          <p:cNvSpPr>
            <a:spLocks noChangeArrowheads="1"/>
          </p:cNvSpPr>
          <p:nvPr/>
        </p:nvSpPr>
        <p:spPr bwMode="auto">
          <a:xfrm>
            <a:off x="1724025" y="5483225"/>
            <a:ext cx="6013450" cy="152400"/>
          </a:xfrm>
          <a:prstGeom prst="rect">
            <a:avLst/>
          </a:prstGeom>
          <a:solidFill>
            <a:srgbClr val="FFFFFF"/>
          </a:solidFill>
          <a:ln w="1588">
            <a:solidFill>
              <a:srgbClr val="000000"/>
            </a:solidFill>
            <a:miter lim="800000"/>
            <a:headEnd/>
            <a:tailEnd/>
          </a:ln>
        </p:spPr>
        <p:txBody>
          <a:bodyPr/>
          <a:lstStyle/>
          <a:p>
            <a:endParaRPr lang="en-US" smtClean="0">
              <a:solidFill>
                <a:srgbClr val="000000"/>
              </a:solidFill>
            </a:endParaRPr>
          </a:p>
        </p:txBody>
      </p:sp>
      <p:sp>
        <p:nvSpPr>
          <p:cNvPr id="34025" name="Line 232"/>
          <p:cNvSpPr>
            <a:spLocks noChangeShapeType="1"/>
          </p:cNvSpPr>
          <p:nvPr/>
        </p:nvSpPr>
        <p:spPr bwMode="auto">
          <a:xfrm>
            <a:off x="1747838" y="5545138"/>
            <a:ext cx="212725" cy="1587"/>
          </a:xfrm>
          <a:prstGeom prst="line">
            <a:avLst/>
          </a:prstGeom>
          <a:noFill/>
          <a:ln w="19050">
            <a:solidFill>
              <a:srgbClr val="000080"/>
            </a:solidFill>
            <a:round/>
            <a:headEnd/>
            <a:tailEnd/>
          </a:ln>
        </p:spPr>
        <p:txBody>
          <a:bodyPr/>
          <a:lstStyle/>
          <a:p>
            <a:endParaRPr lang="en-US" smtClean="0">
              <a:solidFill>
                <a:srgbClr val="000000"/>
              </a:solidFill>
            </a:endParaRPr>
          </a:p>
        </p:txBody>
      </p:sp>
      <p:sp>
        <p:nvSpPr>
          <p:cNvPr id="34026" name="Freeform 233"/>
          <p:cNvSpPr>
            <a:spLocks/>
          </p:cNvSpPr>
          <p:nvPr/>
        </p:nvSpPr>
        <p:spPr bwMode="auto">
          <a:xfrm>
            <a:off x="1833563" y="5524500"/>
            <a:ext cx="60325" cy="60325"/>
          </a:xfrm>
          <a:custGeom>
            <a:avLst/>
            <a:gdLst>
              <a:gd name="T0" fmla="*/ 19 w 38"/>
              <a:gd name="T1" fmla="*/ 0 h 38"/>
              <a:gd name="T2" fmla="*/ 38 w 38"/>
              <a:gd name="T3" fmla="*/ 19 h 38"/>
              <a:gd name="T4" fmla="*/ 19 w 38"/>
              <a:gd name="T5" fmla="*/ 38 h 38"/>
              <a:gd name="T6" fmla="*/ 0 w 38"/>
              <a:gd name="T7" fmla="*/ 19 h 38"/>
              <a:gd name="T8" fmla="*/ 19 w 38"/>
              <a:gd name="T9" fmla="*/ 0 h 38"/>
              <a:gd name="T10" fmla="*/ 0 60000 65536"/>
              <a:gd name="T11" fmla="*/ 0 60000 65536"/>
              <a:gd name="T12" fmla="*/ 0 60000 65536"/>
              <a:gd name="T13" fmla="*/ 0 60000 65536"/>
              <a:gd name="T14" fmla="*/ 0 60000 65536"/>
              <a:gd name="T15" fmla="*/ 0 w 38"/>
              <a:gd name="T16" fmla="*/ 0 h 38"/>
              <a:gd name="T17" fmla="*/ 38 w 38"/>
              <a:gd name="T18" fmla="*/ 38 h 38"/>
            </a:gdLst>
            <a:ahLst/>
            <a:cxnLst>
              <a:cxn ang="T10">
                <a:pos x="T0" y="T1"/>
              </a:cxn>
              <a:cxn ang="T11">
                <a:pos x="T2" y="T3"/>
              </a:cxn>
              <a:cxn ang="T12">
                <a:pos x="T4" y="T5"/>
              </a:cxn>
              <a:cxn ang="T13">
                <a:pos x="T6" y="T7"/>
              </a:cxn>
              <a:cxn ang="T14">
                <a:pos x="T8" y="T9"/>
              </a:cxn>
            </a:cxnLst>
            <a:rect l="T15" t="T16" r="T17" b="T18"/>
            <a:pathLst>
              <a:path w="38" h="38">
                <a:moveTo>
                  <a:pt x="19" y="0"/>
                </a:moveTo>
                <a:lnTo>
                  <a:pt x="38" y="19"/>
                </a:lnTo>
                <a:lnTo>
                  <a:pt x="19" y="38"/>
                </a:lnTo>
                <a:lnTo>
                  <a:pt x="0" y="19"/>
                </a:lnTo>
                <a:lnTo>
                  <a:pt x="19" y="0"/>
                </a:lnTo>
                <a:close/>
              </a:path>
            </a:pathLst>
          </a:custGeom>
          <a:solidFill>
            <a:srgbClr val="000080"/>
          </a:solidFill>
          <a:ln w="9525">
            <a:noFill/>
            <a:round/>
            <a:headEnd/>
            <a:tailEnd/>
          </a:ln>
        </p:spPr>
        <p:txBody>
          <a:bodyPr/>
          <a:lstStyle/>
          <a:p>
            <a:endParaRPr lang="en-US" smtClean="0">
              <a:solidFill>
                <a:srgbClr val="000000"/>
              </a:solidFill>
            </a:endParaRPr>
          </a:p>
        </p:txBody>
      </p:sp>
      <p:sp>
        <p:nvSpPr>
          <p:cNvPr id="34027" name="Freeform 234"/>
          <p:cNvSpPr>
            <a:spLocks/>
          </p:cNvSpPr>
          <p:nvPr/>
        </p:nvSpPr>
        <p:spPr bwMode="auto">
          <a:xfrm>
            <a:off x="1828800" y="5519738"/>
            <a:ext cx="60325" cy="60325"/>
          </a:xfrm>
          <a:custGeom>
            <a:avLst/>
            <a:gdLst>
              <a:gd name="T0" fmla="*/ 19 w 38"/>
              <a:gd name="T1" fmla="*/ 0 h 38"/>
              <a:gd name="T2" fmla="*/ 38 w 38"/>
              <a:gd name="T3" fmla="*/ 19 h 38"/>
              <a:gd name="T4" fmla="*/ 19 w 38"/>
              <a:gd name="T5" fmla="*/ 38 h 38"/>
              <a:gd name="T6" fmla="*/ 0 w 38"/>
              <a:gd name="T7" fmla="*/ 19 h 38"/>
              <a:gd name="T8" fmla="*/ 19 w 38"/>
              <a:gd name="T9" fmla="*/ 0 h 38"/>
              <a:gd name="T10" fmla="*/ 0 60000 65536"/>
              <a:gd name="T11" fmla="*/ 0 60000 65536"/>
              <a:gd name="T12" fmla="*/ 0 60000 65536"/>
              <a:gd name="T13" fmla="*/ 0 60000 65536"/>
              <a:gd name="T14" fmla="*/ 0 60000 65536"/>
              <a:gd name="T15" fmla="*/ 0 w 38"/>
              <a:gd name="T16" fmla="*/ 0 h 38"/>
              <a:gd name="T17" fmla="*/ 38 w 38"/>
              <a:gd name="T18" fmla="*/ 38 h 38"/>
            </a:gdLst>
            <a:ahLst/>
            <a:cxnLst>
              <a:cxn ang="T10">
                <a:pos x="T0" y="T1"/>
              </a:cxn>
              <a:cxn ang="T11">
                <a:pos x="T2" y="T3"/>
              </a:cxn>
              <a:cxn ang="T12">
                <a:pos x="T4" y="T5"/>
              </a:cxn>
              <a:cxn ang="T13">
                <a:pos x="T6" y="T7"/>
              </a:cxn>
              <a:cxn ang="T14">
                <a:pos x="T8" y="T9"/>
              </a:cxn>
            </a:cxnLst>
            <a:rect l="T15" t="T16" r="T17" b="T18"/>
            <a:pathLst>
              <a:path w="38" h="38">
                <a:moveTo>
                  <a:pt x="19" y="0"/>
                </a:moveTo>
                <a:lnTo>
                  <a:pt x="38" y="19"/>
                </a:lnTo>
                <a:lnTo>
                  <a:pt x="19" y="38"/>
                </a:lnTo>
                <a:lnTo>
                  <a:pt x="0" y="19"/>
                </a:lnTo>
                <a:lnTo>
                  <a:pt x="19" y="0"/>
                </a:lnTo>
                <a:close/>
              </a:path>
            </a:pathLst>
          </a:custGeom>
          <a:noFill/>
          <a:ln w="9525">
            <a:solidFill>
              <a:srgbClr val="000080"/>
            </a:solidFill>
            <a:prstDash val="solid"/>
            <a:round/>
            <a:headEnd/>
            <a:tailEnd/>
          </a:ln>
        </p:spPr>
        <p:txBody>
          <a:bodyPr/>
          <a:lstStyle/>
          <a:p>
            <a:endParaRPr lang="en-US" smtClean="0">
              <a:solidFill>
                <a:srgbClr val="000000"/>
              </a:solidFill>
            </a:endParaRPr>
          </a:p>
        </p:txBody>
      </p:sp>
      <p:sp>
        <p:nvSpPr>
          <p:cNvPr id="34028" name="Rectangle 235"/>
          <p:cNvSpPr>
            <a:spLocks noChangeArrowheads="1"/>
          </p:cNvSpPr>
          <p:nvPr/>
        </p:nvSpPr>
        <p:spPr bwMode="auto">
          <a:xfrm>
            <a:off x="1992313" y="5505450"/>
            <a:ext cx="73025"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D</a:t>
            </a:r>
            <a:endParaRPr lang="en-US" sz="2000" b="0" smtClean="0">
              <a:solidFill>
                <a:srgbClr val="000000"/>
              </a:solidFill>
              <a:latin typeface="Arial" charset="0"/>
              <a:ea typeface="MS PGothic" pitchFamily="34" charset="-128"/>
            </a:endParaRPr>
          </a:p>
        </p:txBody>
      </p:sp>
      <p:sp>
        <p:nvSpPr>
          <p:cNvPr id="34029" name="Rectangle 236"/>
          <p:cNvSpPr>
            <a:spLocks noChangeArrowheads="1"/>
          </p:cNvSpPr>
          <p:nvPr/>
        </p:nvSpPr>
        <p:spPr bwMode="auto">
          <a:xfrm>
            <a:off x="2065338"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o</a:t>
            </a:r>
            <a:endParaRPr lang="en-US" sz="2000" b="0" smtClean="0">
              <a:solidFill>
                <a:srgbClr val="000000"/>
              </a:solidFill>
              <a:latin typeface="Arial" charset="0"/>
              <a:ea typeface="MS PGothic" pitchFamily="34" charset="-128"/>
            </a:endParaRPr>
          </a:p>
        </p:txBody>
      </p:sp>
      <p:sp>
        <p:nvSpPr>
          <p:cNvPr id="34030" name="Rectangle 237"/>
          <p:cNvSpPr>
            <a:spLocks noChangeArrowheads="1"/>
          </p:cNvSpPr>
          <p:nvPr/>
        </p:nvSpPr>
        <p:spPr bwMode="auto">
          <a:xfrm>
            <a:off x="2120900" y="5505450"/>
            <a:ext cx="73025"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w</a:t>
            </a:r>
            <a:endParaRPr lang="en-US" sz="2000" b="0" smtClean="0">
              <a:solidFill>
                <a:srgbClr val="000000"/>
              </a:solidFill>
              <a:latin typeface="Arial" charset="0"/>
              <a:ea typeface="MS PGothic" pitchFamily="34" charset="-128"/>
            </a:endParaRPr>
          </a:p>
        </p:txBody>
      </p:sp>
      <p:sp>
        <p:nvSpPr>
          <p:cNvPr id="34031" name="Rectangle 238"/>
          <p:cNvSpPr>
            <a:spLocks noChangeArrowheads="1"/>
          </p:cNvSpPr>
          <p:nvPr/>
        </p:nvSpPr>
        <p:spPr bwMode="auto">
          <a:xfrm>
            <a:off x="2192338" y="5505450"/>
            <a:ext cx="28575"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 </a:t>
            </a:r>
            <a:endParaRPr lang="en-US" sz="2000" b="0" smtClean="0">
              <a:solidFill>
                <a:srgbClr val="000000"/>
              </a:solidFill>
              <a:latin typeface="Arial" charset="0"/>
              <a:ea typeface="MS PGothic" pitchFamily="34" charset="-128"/>
            </a:endParaRPr>
          </a:p>
        </p:txBody>
      </p:sp>
      <p:sp>
        <p:nvSpPr>
          <p:cNvPr id="34032" name="Rectangle 239"/>
          <p:cNvSpPr>
            <a:spLocks noChangeArrowheads="1"/>
          </p:cNvSpPr>
          <p:nvPr/>
        </p:nvSpPr>
        <p:spPr bwMode="auto">
          <a:xfrm>
            <a:off x="2220913" y="5505450"/>
            <a:ext cx="79375"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G</a:t>
            </a:r>
            <a:endParaRPr lang="en-US" sz="2000" b="0" smtClean="0">
              <a:solidFill>
                <a:srgbClr val="000000"/>
              </a:solidFill>
              <a:latin typeface="Arial" charset="0"/>
              <a:ea typeface="MS PGothic" pitchFamily="34" charset="-128"/>
            </a:endParaRPr>
          </a:p>
        </p:txBody>
      </p:sp>
      <p:sp>
        <p:nvSpPr>
          <p:cNvPr id="34033" name="Rectangle 240"/>
          <p:cNvSpPr>
            <a:spLocks noChangeArrowheads="1"/>
          </p:cNvSpPr>
          <p:nvPr/>
        </p:nvSpPr>
        <p:spPr bwMode="auto">
          <a:xfrm>
            <a:off x="2298700" y="5505450"/>
            <a:ext cx="22225"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l</a:t>
            </a:r>
            <a:endParaRPr lang="en-US" sz="2000" b="0" smtClean="0">
              <a:solidFill>
                <a:srgbClr val="000000"/>
              </a:solidFill>
              <a:latin typeface="Arial" charset="0"/>
              <a:ea typeface="MS PGothic" pitchFamily="34" charset="-128"/>
            </a:endParaRPr>
          </a:p>
        </p:txBody>
      </p:sp>
      <p:sp>
        <p:nvSpPr>
          <p:cNvPr id="34034" name="Rectangle 241"/>
          <p:cNvSpPr>
            <a:spLocks noChangeArrowheads="1"/>
          </p:cNvSpPr>
          <p:nvPr/>
        </p:nvSpPr>
        <p:spPr bwMode="auto">
          <a:xfrm>
            <a:off x="2320925"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o</a:t>
            </a:r>
            <a:endParaRPr lang="en-US" sz="2000" b="0" smtClean="0">
              <a:solidFill>
                <a:srgbClr val="000000"/>
              </a:solidFill>
              <a:latin typeface="Arial" charset="0"/>
              <a:ea typeface="MS PGothic" pitchFamily="34" charset="-128"/>
            </a:endParaRPr>
          </a:p>
        </p:txBody>
      </p:sp>
      <p:sp>
        <p:nvSpPr>
          <p:cNvPr id="34035" name="Rectangle 242"/>
          <p:cNvSpPr>
            <a:spLocks noChangeArrowheads="1"/>
          </p:cNvSpPr>
          <p:nvPr/>
        </p:nvSpPr>
        <p:spPr bwMode="auto">
          <a:xfrm>
            <a:off x="2376488"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b</a:t>
            </a:r>
            <a:endParaRPr lang="en-US" sz="2000" b="0" smtClean="0">
              <a:solidFill>
                <a:srgbClr val="000000"/>
              </a:solidFill>
              <a:latin typeface="Arial" charset="0"/>
              <a:ea typeface="MS PGothic" pitchFamily="34" charset="-128"/>
            </a:endParaRPr>
          </a:p>
        </p:txBody>
      </p:sp>
      <p:sp>
        <p:nvSpPr>
          <p:cNvPr id="34036" name="Rectangle 243"/>
          <p:cNvSpPr>
            <a:spLocks noChangeArrowheads="1"/>
          </p:cNvSpPr>
          <p:nvPr/>
        </p:nvSpPr>
        <p:spPr bwMode="auto">
          <a:xfrm>
            <a:off x="2432050"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a</a:t>
            </a:r>
            <a:endParaRPr lang="en-US" sz="2000" b="0" smtClean="0">
              <a:solidFill>
                <a:srgbClr val="000000"/>
              </a:solidFill>
              <a:latin typeface="Arial" charset="0"/>
              <a:ea typeface="MS PGothic" pitchFamily="34" charset="-128"/>
            </a:endParaRPr>
          </a:p>
        </p:txBody>
      </p:sp>
      <p:sp>
        <p:nvSpPr>
          <p:cNvPr id="34037" name="Rectangle 244"/>
          <p:cNvSpPr>
            <a:spLocks noChangeArrowheads="1"/>
          </p:cNvSpPr>
          <p:nvPr/>
        </p:nvSpPr>
        <p:spPr bwMode="auto">
          <a:xfrm>
            <a:off x="2487613" y="5505450"/>
            <a:ext cx="22225"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l</a:t>
            </a:r>
            <a:endParaRPr lang="en-US" sz="2000" b="0" smtClean="0">
              <a:solidFill>
                <a:srgbClr val="000000"/>
              </a:solidFill>
              <a:latin typeface="Arial" charset="0"/>
              <a:ea typeface="MS PGothic" pitchFamily="34" charset="-128"/>
            </a:endParaRPr>
          </a:p>
        </p:txBody>
      </p:sp>
      <p:sp>
        <p:nvSpPr>
          <p:cNvPr id="34038" name="Rectangle 245"/>
          <p:cNvSpPr>
            <a:spLocks noChangeArrowheads="1"/>
          </p:cNvSpPr>
          <p:nvPr/>
        </p:nvSpPr>
        <p:spPr bwMode="auto">
          <a:xfrm>
            <a:off x="2509838" y="5505450"/>
            <a:ext cx="28575"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 </a:t>
            </a:r>
            <a:endParaRPr lang="en-US" sz="2000" b="0" smtClean="0">
              <a:solidFill>
                <a:srgbClr val="000000"/>
              </a:solidFill>
              <a:latin typeface="Arial" charset="0"/>
              <a:ea typeface="MS PGothic" pitchFamily="34" charset="-128"/>
            </a:endParaRPr>
          </a:p>
        </p:txBody>
      </p:sp>
      <p:sp>
        <p:nvSpPr>
          <p:cNvPr id="34039" name="Rectangle 246"/>
          <p:cNvSpPr>
            <a:spLocks noChangeArrowheads="1"/>
          </p:cNvSpPr>
          <p:nvPr/>
        </p:nvSpPr>
        <p:spPr bwMode="auto">
          <a:xfrm>
            <a:off x="2538413" y="5505450"/>
            <a:ext cx="68262"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E</a:t>
            </a:r>
            <a:endParaRPr lang="en-US" sz="2000" b="0" smtClean="0">
              <a:solidFill>
                <a:srgbClr val="000000"/>
              </a:solidFill>
              <a:latin typeface="Arial" charset="0"/>
              <a:ea typeface="MS PGothic" pitchFamily="34" charset="-128"/>
            </a:endParaRPr>
          </a:p>
        </p:txBody>
      </p:sp>
      <p:sp>
        <p:nvSpPr>
          <p:cNvPr id="34040" name="Rectangle 247"/>
          <p:cNvSpPr>
            <a:spLocks noChangeArrowheads="1"/>
          </p:cNvSpPr>
          <p:nvPr/>
        </p:nvSpPr>
        <p:spPr bwMode="auto">
          <a:xfrm>
            <a:off x="2605088"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n</a:t>
            </a:r>
            <a:endParaRPr lang="en-US" sz="2000" b="0" smtClean="0">
              <a:solidFill>
                <a:srgbClr val="000000"/>
              </a:solidFill>
              <a:latin typeface="Arial" charset="0"/>
              <a:ea typeface="MS PGothic" pitchFamily="34" charset="-128"/>
            </a:endParaRPr>
          </a:p>
        </p:txBody>
      </p:sp>
      <p:sp>
        <p:nvSpPr>
          <p:cNvPr id="34041" name="Rectangle 248"/>
          <p:cNvSpPr>
            <a:spLocks noChangeArrowheads="1"/>
          </p:cNvSpPr>
          <p:nvPr/>
        </p:nvSpPr>
        <p:spPr bwMode="auto">
          <a:xfrm>
            <a:off x="2660650"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e</a:t>
            </a:r>
            <a:endParaRPr lang="en-US" sz="2000" b="0" smtClean="0">
              <a:solidFill>
                <a:srgbClr val="000000"/>
              </a:solidFill>
              <a:latin typeface="Arial" charset="0"/>
              <a:ea typeface="MS PGothic" pitchFamily="34" charset="-128"/>
            </a:endParaRPr>
          </a:p>
        </p:txBody>
      </p:sp>
      <p:sp>
        <p:nvSpPr>
          <p:cNvPr id="34042" name="Rectangle 249"/>
          <p:cNvSpPr>
            <a:spLocks noChangeArrowheads="1"/>
          </p:cNvSpPr>
          <p:nvPr/>
        </p:nvSpPr>
        <p:spPr bwMode="auto">
          <a:xfrm>
            <a:off x="2716213" y="5505450"/>
            <a:ext cx="33337"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r</a:t>
            </a:r>
            <a:endParaRPr lang="en-US" sz="2000" b="0" smtClean="0">
              <a:solidFill>
                <a:srgbClr val="000000"/>
              </a:solidFill>
              <a:latin typeface="Arial" charset="0"/>
              <a:ea typeface="MS PGothic" pitchFamily="34" charset="-128"/>
            </a:endParaRPr>
          </a:p>
        </p:txBody>
      </p:sp>
      <p:sp>
        <p:nvSpPr>
          <p:cNvPr id="34043" name="Rectangle 250"/>
          <p:cNvSpPr>
            <a:spLocks noChangeArrowheads="1"/>
          </p:cNvSpPr>
          <p:nvPr/>
        </p:nvSpPr>
        <p:spPr bwMode="auto">
          <a:xfrm>
            <a:off x="2749550"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g</a:t>
            </a:r>
            <a:endParaRPr lang="en-US" sz="2000" b="0" smtClean="0">
              <a:solidFill>
                <a:srgbClr val="000000"/>
              </a:solidFill>
              <a:latin typeface="Arial" charset="0"/>
              <a:ea typeface="MS PGothic" pitchFamily="34" charset="-128"/>
            </a:endParaRPr>
          </a:p>
        </p:txBody>
      </p:sp>
      <p:sp>
        <p:nvSpPr>
          <p:cNvPr id="34044" name="Rectangle 251"/>
          <p:cNvSpPr>
            <a:spLocks noChangeArrowheads="1"/>
          </p:cNvSpPr>
          <p:nvPr/>
        </p:nvSpPr>
        <p:spPr bwMode="auto">
          <a:xfrm>
            <a:off x="2805113" y="5505450"/>
            <a:ext cx="5080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y</a:t>
            </a:r>
            <a:endParaRPr lang="en-US" sz="2000" b="0" smtClean="0">
              <a:solidFill>
                <a:srgbClr val="000000"/>
              </a:solidFill>
              <a:latin typeface="Arial" charset="0"/>
              <a:ea typeface="MS PGothic" pitchFamily="34" charset="-128"/>
            </a:endParaRPr>
          </a:p>
        </p:txBody>
      </p:sp>
      <p:sp>
        <p:nvSpPr>
          <p:cNvPr id="34045" name="Rectangle 252"/>
          <p:cNvSpPr>
            <a:spLocks noChangeArrowheads="1"/>
          </p:cNvSpPr>
          <p:nvPr/>
        </p:nvSpPr>
        <p:spPr bwMode="auto">
          <a:xfrm>
            <a:off x="2852738" y="5505450"/>
            <a:ext cx="28575"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 </a:t>
            </a:r>
            <a:endParaRPr lang="en-US" sz="2000" b="0" smtClean="0">
              <a:solidFill>
                <a:srgbClr val="000000"/>
              </a:solidFill>
              <a:latin typeface="Arial" charset="0"/>
              <a:ea typeface="MS PGothic" pitchFamily="34" charset="-128"/>
            </a:endParaRPr>
          </a:p>
        </p:txBody>
      </p:sp>
      <p:sp>
        <p:nvSpPr>
          <p:cNvPr id="34046" name="Rectangle 253"/>
          <p:cNvSpPr>
            <a:spLocks noChangeArrowheads="1"/>
          </p:cNvSpPr>
          <p:nvPr/>
        </p:nvSpPr>
        <p:spPr bwMode="auto">
          <a:xfrm>
            <a:off x="2881313" y="5505450"/>
            <a:ext cx="73025"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C</a:t>
            </a:r>
            <a:endParaRPr lang="en-US" sz="2000" b="0" smtClean="0">
              <a:solidFill>
                <a:srgbClr val="000000"/>
              </a:solidFill>
              <a:latin typeface="Arial" charset="0"/>
              <a:ea typeface="MS PGothic" pitchFamily="34" charset="-128"/>
            </a:endParaRPr>
          </a:p>
        </p:txBody>
      </p:sp>
      <p:sp>
        <p:nvSpPr>
          <p:cNvPr id="34047" name="Rectangle 254"/>
          <p:cNvSpPr>
            <a:spLocks noChangeArrowheads="1"/>
          </p:cNvSpPr>
          <p:nvPr/>
        </p:nvSpPr>
        <p:spPr bwMode="auto">
          <a:xfrm>
            <a:off x="2952750"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o</a:t>
            </a:r>
            <a:endParaRPr lang="en-US" sz="2000" b="0" smtClean="0">
              <a:solidFill>
                <a:srgbClr val="000000"/>
              </a:solidFill>
              <a:latin typeface="Arial" charset="0"/>
              <a:ea typeface="MS PGothic" pitchFamily="34" charset="-128"/>
            </a:endParaRPr>
          </a:p>
        </p:txBody>
      </p:sp>
      <p:sp>
        <p:nvSpPr>
          <p:cNvPr id="34048" name="Rectangle 255"/>
          <p:cNvSpPr>
            <a:spLocks noChangeArrowheads="1"/>
          </p:cNvSpPr>
          <p:nvPr/>
        </p:nvSpPr>
        <p:spPr bwMode="auto">
          <a:xfrm>
            <a:off x="3008313"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n</a:t>
            </a:r>
            <a:endParaRPr lang="en-US" sz="2000" b="0" smtClean="0">
              <a:solidFill>
                <a:srgbClr val="000000"/>
              </a:solidFill>
              <a:latin typeface="Arial" charset="0"/>
              <a:ea typeface="MS PGothic" pitchFamily="34" charset="-128"/>
            </a:endParaRPr>
          </a:p>
        </p:txBody>
      </p:sp>
      <p:sp>
        <p:nvSpPr>
          <p:cNvPr id="34049" name="Rectangle 256"/>
          <p:cNvSpPr>
            <a:spLocks noChangeArrowheads="1"/>
          </p:cNvSpPr>
          <p:nvPr/>
        </p:nvSpPr>
        <p:spPr bwMode="auto">
          <a:xfrm>
            <a:off x="3063875" y="5505450"/>
            <a:ext cx="5080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s</a:t>
            </a:r>
            <a:endParaRPr lang="en-US" sz="2000" b="0" smtClean="0">
              <a:solidFill>
                <a:srgbClr val="000000"/>
              </a:solidFill>
              <a:latin typeface="Arial" charset="0"/>
              <a:ea typeface="MS PGothic" pitchFamily="34" charset="-128"/>
            </a:endParaRPr>
          </a:p>
        </p:txBody>
      </p:sp>
      <p:sp>
        <p:nvSpPr>
          <p:cNvPr id="34050" name="Rectangle 257"/>
          <p:cNvSpPr>
            <a:spLocks noChangeArrowheads="1"/>
          </p:cNvSpPr>
          <p:nvPr/>
        </p:nvSpPr>
        <p:spPr bwMode="auto">
          <a:xfrm>
            <a:off x="3114675"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u</a:t>
            </a:r>
            <a:endParaRPr lang="en-US" sz="2000" b="0" smtClean="0">
              <a:solidFill>
                <a:srgbClr val="000000"/>
              </a:solidFill>
              <a:latin typeface="Arial" charset="0"/>
              <a:ea typeface="MS PGothic" pitchFamily="34" charset="-128"/>
            </a:endParaRPr>
          </a:p>
        </p:txBody>
      </p:sp>
      <p:sp>
        <p:nvSpPr>
          <p:cNvPr id="34051" name="Rectangle 258"/>
          <p:cNvSpPr>
            <a:spLocks noChangeArrowheads="1"/>
          </p:cNvSpPr>
          <p:nvPr/>
        </p:nvSpPr>
        <p:spPr bwMode="auto">
          <a:xfrm>
            <a:off x="3171825" y="5505450"/>
            <a:ext cx="84138"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m</a:t>
            </a:r>
            <a:endParaRPr lang="en-US" sz="2000" b="0" smtClean="0">
              <a:solidFill>
                <a:srgbClr val="000000"/>
              </a:solidFill>
              <a:latin typeface="Arial" charset="0"/>
              <a:ea typeface="MS PGothic" pitchFamily="34" charset="-128"/>
            </a:endParaRPr>
          </a:p>
        </p:txBody>
      </p:sp>
      <p:sp>
        <p:nvSpPr>
          <p:cNvPr id="34052" name="Rectangle 259"/>
          <p:cNvSpPr>
            <a:spLocks noChangeArrowheads="1"/>
          </p:cNvSpPr>
          <p:nvPr/>
        </p:nvSpPr>
        <p:spPr bwMode="auto">
          <a:xfrm>
            <a:off x="3257550"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p</a:t>
            </a:r>
            <a:endParaRPr lang="en-US" sz="2000" b="0" smtClean="0">
              <a:solidFill>
                <a:srgbClr val="000000"/>
              </a:solidFill>
              <a:latin typeface="Arial" charset="0"/>
              <a:ea typeface="MS PGothic" pitchFamily="34" charset="-128"/>
            </a:endParaRPr>
          </a:p>
        </p:txBody>
      </p:sp>
      <p:sp>
        <p:nvSpPr>
          <p:cNvPr id="34053" name="Rectangle 260"/>
          <p:cNvSpPr>
            <a:spLocks noChangeArrowheads="1"/>
          </p:cNvSpPr>
          <p:nvPr/>
        </p:nvSpPr>
        <p:spPr bwMode="auto">
          <a:xfrm>
            <a:off x="3313113" y="5505450"/>
            <a:ext cx="28575"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t</a:t>
            </a:r>
            <a:endParaRPr lang="en-US" sz="2000" b="0" smtClean="0">
              <a:solidFill>
                <a:srgbClr val="000000"/>
              </a:solidFill>
              <a:latin typeface="Arial" charset="0"/>
              <a:ea typeface="MS PGothic" pitchFamily="34" charset="-128"/>
            </a:endParaRPr>
          </a:p>
        </p:txBody>
      </p:sp>
      <p:sp>
        <p:nvSpPr>
          <p:cNvPr id="34054" name="Rectangle 261"/>
          <p:cNvSpPr>
            <a:spLocks noChangeArrowheads="1"/>
          </p:cNvSpPr>
          <p:nvPr/>
        </p:nvSpPr>
        <p:spPr bwMode="auto">
          <a:xfrm>
            <a:off x="3340100" y="5505450"/>
            <a:ext cx="22225"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i</a:t>
            </a:r>
            <a:endParaRPr lang="en-US" sz="2000" b="0" smtClean="0">
              <a:solidFill>
                <a:srgbClr val="000000"/>
              </a:solidFill>
              <a:latin typeface="Arial" charset="0"/>
              <a:ea typeface="MS PGothic" pitchFamily="34" charset="-128"/>
            </a:endParaRPr>
          </a:p>
        </p:txBody>
      </p:sp>
      <p:sp>
        <p:nvSpPr>
          <p:cNvPr id="34055" name="Rectangle 262"/>
          <p:cNvSpPr>
            <a:spLocks noChangeArrowheads="1"/>
          </p:cNvSpPr>
          <p:nvPr/>
        </p:nvSpPr>
        <p:spPr bwMode="auto">
          <a:xfrm>
            <a:off x="3362325"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o</a:t>
            </a:r>
            <a:endParaRPr lang="en-US" sz="2000" b="0" smtClean="0">
              <a:solidFill>
                <a:srgbClr val="000000"/>
              </a:solidFill>
              <a:latin typeface="Arial" charset="0"/>
              <a:ea typeface="MS PGothic" pitchFamily="34" charset="-128"/>
            </a:endParaRPr>
          </a:p>
        </p:txBody>
      </p:sp>
      <p:sp>
        <p:nvSpPr>
          <p:cNvPr id="34056" name="Rectangle 263"/>
          <p:cNvSpPr>
            <a:spLocks noChangeArrowheads="1"/>
          </p:cNvSpPr>
          <p:nvPr/>
        </p:nvSpPr>
        <p:spPr bwMode="auto">
          <a:xfrm>
            <a:off x="3417888"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n</a:t>
            </a:r>
            <a:endParaRPr lang="en-US" sz="2000" b="0" smtClean="0">
              <a:solidFill>
                <a:srgbClr val="000000"/>
              </a:solidFill>
              <a:latin typeface="Arial" charset="0"/>
              <a:ea typeface="MS PGothic" pitchFamily="34" charset="-128"/>
            </a:endParaRPr>
          </a:p>
        </p:txBody>
      </p:sp>
      <p:sp>
        <p:nvSpPr>
          <p:cNvPr id="34057" name="Line 264"/>
          <p:cNvSpPr>
            <a:spLocks noChangeShapeType="1"/>
          </p:cNvSpPr>
          <p:nvPr/>
        </p:nvSpPr>
        <p:spPr bwMode="auto">
          <a:xfrm>
            <a:off x="3517900" y="5545138"/>
            <a:ext cx="212725" cy="1587"/>
          </a:xfrm>
          <a:prstGeom prst="line">
            <a:avLst/>
          </a:prstGeom>
          <a:noFill/>
          <a:ln w="19050">
            <a:solidFill>
              <a:srgbClr val="FF00FF"/>
            </a:solidFill>
            <a:round/>
            <a:headEnd/>
            <a:tailEnd/>
          </a:ln>
        </p:spPr>
        <p:txBody>
          <a:bodyPr/>
          <a:lstStyle/>
          <a:p>
            <a:endParaRPr lang="en-US" smtClean="0">
              <a:solidFill>
                <a:srgbClr val="000000"/>
              </a:solidFill>
            </a:endParaRPr>
          </a:p>
        </p:txBody>
      </p:sp>
      <p:sp>
        <p:nvSpPr>
          <p:cNvPr id="34058" name="Rectangle 265"/>
          <p:cNvSpPr>
            <a:spLocks noChangeArrowheads="1"/>
          </p:cNvSpPr>
          <p:nvPr/>
        </p:nvSpPr>
        <p:spPr bwMode="auto">
          <a:xfrm>
            <a:off x="3603625" y="5524500"/>
            <a:ext cx="60325" cy="60325"/>
          </a:xfrm>
          <a:prstGeom prst="rect">
            <a:avLst/>
          </a:prstGeom>
          <a:solidFill>
            <a:srgbClr val="FF00FF"/>
          </a:solidFill>
          <a:ln w="9525">
            <a:solidFill>
              <a:srgbClr val="FF00FF"/>
            </a:solidFill>
            <a:miter lim="800000"/>
            <a:headEnd/>
            <a:tailEnd/>
          </a:ln>
        </p:spPr>
        <p:txBody>
          <a:bodyPr/>
          <a:lstStyle/>
          <a:p>
            <a:endParaRPr lang="en-US" smtClean="0">
              <a:solidFill>
                <a:srgbClr val="000000"/>
              </a:solidFill>
            </a:endParaRPr>
          </a:p>
        </p:txBody>
      </p:sp>
      <p:sp>
        <p:nvSpPr>
          <p:cNvPr id="34059" name="Rectangle 266"/>
          <p:cNvSpPr>
            <a:spLocks noChangeArrowheads="1"/>
          </p:cNvSpPr>
          <p:nvPr/>
        </p:nvSpPr>
        <p:spPr bwMode="auto">
          <a:xfrm>
            <a:off x="3763963" y="5505450"/>
            <a:ext cx="68262"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A</a:t>
            </a:r>
            <a:endParaRPr lang="en-US" sz="2000" b="0" smtClean="0">
              <a:solidFill>
                <a:srgbClr val="000000"/>
              </a:solidFill>
              <a:latin typeface="Arial" charset="0"/>
              <a:ea typeface="MS PGothic" pitchFamily="34" charset="-128"/>
            </a:endParaRPr>
          </a:p>
        </p:txBody>
      </p:sp>
      <p:sp>
        <p:nvSpPr>
          <p:cNvPr id="34060" name="Rectangle 267"/>
          <p:cNvSpPr>
            <a:spLocks noChangeArrowheads="1"/>
          </p:cNvSpPr>
          <p:nvPr/>
        </p:nvSpPr>
        <p:spPr bwMode="auto">
          <a:xfrm>
            <a:off x="3829050" y="5505450"/>
            <a:ext cx="84138"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m</a:t>
            </a:r>
            <a:endParaRPr lang="en-US" sz="2000" b="0" smtClean="0">
              <a:solidFill>
                <a:srgbClr val="000000"/>
              </a:solidFill>
              <a:latin typeface="Arial" charset="0"/>
              <a:ea typeface="MS PGothic" pitchFamily="34" charset="-128"/>
            </a:endParaRPr>
          </a:p>
        </p:txBody>
      </p:sp>
      <p:sp>
        <p:nvSpPr>
          <p:cNvPr id="34061" name="Rectangle 268"/>
          <p:cNvSpPr>
            <a:spLocks noChangeArrowheads="1"/>
          </p:cNvSpPr>
          <p:nvPr/>
        </p:nvSpPr>
        <p:spPr bwMode="auto">
          <a:xfrm>
            <a:off x="3916363"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e</a:t>
            </a:r>
            <a:endParaRPr lang="en-US" sz="2000" b="0" smtClean="0">
              <a:solidFill>
                <a:srgbClr val="000000"/>
              </a:solidFill>
              <a:latin typeface="Arial" charset="0"/>
              <a:ea typeface="MS PGothic" pitchFamily="34" charset="-128"/>
            </a:endParaRPr>
          </a:p>
        </p:txBody>
      </p:sp>
      <p:sp>
        <p:nvSpPr>
          <p:cNvPr id="34062" name="Rectangle 269"/>
          <p:cNvSpPr>
            <a:spLocks noChangeArrowheads="1"/>
          </p:cNvSpPr>
          <p:nvPr/>
        </p:nvSpPr>
        <p:spPr bwMode="auto">
          <a:xfrm>
            <a:off x="3971925" y="5505450"/>
            <a:ext cx="33338"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r</a:t>
            </a:r>
            <a:endParaRPr lang="en-US" sz="2000" b="0" smtClean="0">
              <a:solidFill>
                <a:srgbClr val="000000"/>
              </a:solidFill>
              <a:latin typeface="Arial" charset="0"/>
              <a:ea typeface="MS PGothic" pitchFamily="34" charset="-128"/>
            </a:endParaRPr>
          </a:p>
        </p:txBody>
      </p:sp>
      <p:sp>
        <p:nvSpPr>
          <p:cNvPr id="34063" name="Rectangle 270"/>
          <p:cNvSpPr>
            <a:spLocks noChangeArrowheads="1"/>
          </p:cNvSpPr>
          <p:nvPr/>
        </p:nvSpPr>
        <p:spPr bwMode="auto">
          <a:xfrm>
            <a:off x="4005263" y="5505450"/>
            <a:ext cx="22225"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i</a:t>
            </a:r>
            <a:endParaRPr lang="en-US" sz="2000" b="0" smtClean="0">
              <a:solidFill>
                <a:srgbClr val="000000"/>
              </a:solidFill>
              <a:latin typeface="Arial" charset="0"/>
              <a:ea typeface="MS PGothic" pitchFamily="34" charset="-128"/>
            </a:endParaRPr>
          </a:p>
        </p:txBody>
      </p:sp>
      <p:sp>
        <p:nvSpPr>
          <p:cNvPr id="34064" name="Rectangle 271"/>
          <p:cNvSpPr>
            <a:spLocks noChangeArrowheads="1"/>
          </p:cNvSpPr>
          <p:nvPr/>
        </p:nvSpPr>
        <p:spPr bwMode="auto">
          <a:xfrm>
            <a:off x="4027488" y="5505450"/>
            <a:ext cx="5080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c</a:t>
            </a:r>
            <a:endParaRPr lang="en-US" sz="2000" b="0" smtClean="0">
              <a:solidFill>
                <a:srgbClr val="000000"/>
              </a:solidFill>
              <a:latin typeface="Arial" charset="0"/>
              <a:ea typeface="MS PGothic" pitchFamily="34" charset="-128"/>
            </a:endParaRPr>
          </a:p>
        </p:txBody>
      </p:sp>
      <p:sp>
        <p:nvSpPr>
          <p:cNvPr id="34065" name="Rectangle 272"/>
          <p:cNvSpPr>
            <a:spLocks noChangeArrowheads="1"/>
          </p:cNvSpPr>
          <p:nvPr/>
        </p:nvSpPr>
        <p:spPr bwMode="auto">
          <a:xfrm>
            <a:off x="4078288"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a</a:t>
            </a:r>
            <a:endParaRPr lang="en-US" sz="2000" b="0" smtClean="0">
              <a:solidFill>
                <a:srgbClr val="000000"/>
              </a:solidFill>
              <a:latin typeface="Arial" charset="0"/>
              <a:ea typeface="MS PGothic" pitchFamily="34" charset="-128"/>
            </a:endParaRPr>
          </a:p>
        </p:txBody>
      </p:sp>
      <p:sp>
        <p:nvSpPr>
          <p:cNvPr id="34066" name="Rectangle 273"/>
          <p:cNvSpPr>
            <a:spLocks noChangeArrowheads="1"/>
          </p:cNvSpPr>
          <p:nvPr/>
        </p:nvSpPr>
        <p:spPr bwMode="auto">
          <a:xfrm>
            <a:off x="4133850"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n</a:t>
            </a:r>
            <a:endParaRPr lang="en-US" sz="2000" b="0" smtClean="0">
              <a:solidFill>
                <a:srgbClr val="000000"/>
              </a:solidFill>
              <a:latin typeface="Arial" charset="0"/>
              <a:ea typeface="MS PGothic" pitchFamily="34" charset="-128"/>
            </a:endParaRPr>
          </a:p>
        </p:txBody>
      </p:sp>
      <p:sp>
        <p:nvSpPr>
          <p:cNvPr id="34067" name="Rectangle 274"/>
          <p:cNvSpPr>
            <a:spLocks noChangeArrowheads="1"/>
          </p:cNvSpPr>
          <p:nvPr/>
        </p:nvSpPr>
        <p:spPr bwMode="auto">
          <a:xfrm>
            <a:off x="4189413" y="5505450"/>
            <a:ext cx="28575"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 </a:t>
            </a:r>
            <a:endParaRPr lang="en-US" sz="2000" b="0" smtClean="0">
              <a:solidFill>
                <a:srgbClr val="000000"/>
              </a:solidFill>
              <a:latin typeface="Arial" charset="0"/>
              <a:ea typeface="MS PGothic" pitchFamily="34" charset="-128"/>
            </a:endParaRPr>
          </a:p>
        </p:txBody>
      </p:sp>
      <p:sp>
        <p:nvSpPr>
          <p:cNvPr id="34068" name="Rectangle 275"/>
          <p:cNvSpPr>
            <a:spLocks noChangeArrowheads="1"/>
          </p:cNvSpPr>
          <p:nvPr/>
        </p:nvSpPr>
        <p:spPr bwMode="auto">
          <a:xfrm>
            <a:off x="4217988" y="5505450"/>
            <a:ext cx="73025"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C</a:t>
            </a:r>
            <a:endParaRPr lang="en-US" sz="2000" b="0" smtClean="0">
              <a:solidFill>
                <a:srgbClr val="000000"/>
              </a:solidFill>
              <a:latin typeface="Arial" charset="0"/>
              <a:ea typeface="MS PGothic" pitchFamily="34" charset="-128"/>
            </a:endParaRPr>
          </a:p>
        </p:txBody>
      </p:sp>
      <p:sp>
        <p:nvSpPr>
          <p:cNvPr id="34069" name="Rectangle 276"/>
          <p:cNvSpPr>
            <a:spLocks noChangeArrowheads="1"/>
          </p:cNvSpPr>
          <p:nvPr/>
        </p:nvSpPr>
        <p:spPr bwMode="auto">
          <a:xfrm>
            <a:off x="4289425"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h</a:t>
            </a:r>
            <a:endParaRPr lang="en-US" sz="2000" b="0" smtClean="0">
              <a:solidFill>
                <a:srgbClr val="000000"/>
              </a:solidFill>
              <a:latin typeface="Arial" charset="0"/>
              <a:ea typeface="MS PGothic" pitchFamily="34" charset="-128"/>
            </a:endParaRPr>
          </a:p>
        </p:txBody>
      </p:sp>
      <p:sp>
        <p:nvSpPr>
          <p:cNvPr id="34070" name="Rectangle 277"/>
          <p:cNvSpPr>
            <a:spLocks noChangeArrowheads="1"/>
          </p:cNvSpPr>
          <p:nvPr/>
        </p:nvSpPr>
        <p:spPr bwMode="auto">
          <a:xfrm>
            <a:off x="4344988"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e</a:t>
            </a:r>
            <a:endParaRPr lang="en-US" sz="2000" b="0" smtClean="0">
              <a:solidFill>
                <a:srgbClr val="000000"/>
              </a:solidFill>
              <a:latin typeface="Arial" charset="0"/>
              <a:ea typeface="MS PGothic" pitchFamily="34" charset="-128"/>
            </a:endParaRPr>
          </a:p>
        </p:txBody>
      </p:sp>
      <p:sp>
        <p:nvSpPr>
          <p:cNvPr id="34071" name="Rectangle 278"/>
          <p:cNvSpPr>
            <a:spLocks noChangeArrowheads="1"/>
          </p:cNvSpPr>
          <p:nvPr/>
        </p:nvSpPr>
        <p:spPr bwMode="auto">
          <a:xfrm>
            <a:off x="4400550" y="5505450"/>
            <a:ext cx="84138"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m</a:t>
            </a:r>
            <a:endParaRPr lang="en-US" sz="2000" b="0" smtClean="0">
              <a:solidFill>
                <a:srgbClr val="000000"/>
              </a:solidFill>
              <a:latin typeface="Arial" charset="0"/>
              <a:ea typeface="MS PGothic" pitchFamily="34" charset="-128"/>
            </a:endParaRPr>
          </a:p>
        </p:txBody>
      </p:sp>
      <p:sp>
        <p:nvSpPr>
          <p:cNvPr id="34072" name="Rectangle 279"/>
          <p:cNvSpPr>
            <a:spLocks noChangeArrowheads="1"/>
          </p:cNvSpPr>
          <p:nvPr/>
        </p:nvSpPr>
        <p:spPr bwMode="auto">
          <a:xfrm>
            <a:off x="4487863" y="5505450"/>
            <a:ext cx="22225"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i</a:t>
            </a:r>
            <a:endParaRPr lang="en-US" sz="2000" b="0" smtClean="0">
              <a:solidFill>
                <a:srgbClr val="000000"/>
              </a:solidFill>
              <a:latin typeface="Arial" charset="0"/>
              <a:ea typeface="MS PGothic" pitchFamily="34" charset="-128"/>
            </a:endParaRPr>
          </a:p>
        </p:txBody>
      </p:sp>
      <p:sp>
        <p:nvSpPr>
          <p:cNvPr id="34073" name="Rectangle 280"/>
          <p:cNvSpPr>
            <a:spLocks noChangeArrowheads="1"/>
          </p:cNvSpPr>
          <p:nvPr/>
        </p:nvSpPr>
        <p:spPr bwMode="auto">
          <a:xfrm>
            <a:off x="4508500" y="5505450"/>
            <a:ext cx="5080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c</a:t>
            </a:r>
            <a:endParaRPr lang="en-US" sz="2000" b="0" smtClean="0">
              <a:solidFill>
                <a:srgbClr val="000000"/>
              </a:solidFill>
              <a:latin typeface="Arial" charset="0"/>
              <a:ea typeface="MS PGothic" pitchFamily="34" charset="-128"/>
            </a:endParaRPr>
          </a:p>
        </p:txBody>
      </p:sp>
      <p:sp>
        <p:nvSpPr>
          <p:cNvPr id="34074" name="Rectangle 281"/>
          <p:cNvSpPr>
            <a:spLocks noChangeArrowheads="1"/>
          </p:cNvSpPr>
          <p:nvPr/>
        </p:nvSpPr>
        <p:spPr bwMode="auto">
          <a:xfrm>
            <a:off x="4559300"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a</a:t>
            </a:r>
            <a:endParaRPr lang="en-US" sz="2000" b="0" smtClean="0">
              <a:solidFill>
                <a:srgbClr val="000000"/>
              </a:solidFill>
              <a:latin typeface="Arial" charset="0"/>
              <a:ea typeface="MS PGothic" pitchFamily="34" charset="-128"/>
            </a:endParaRPr>
          </a:p>
        </p:txBody>
      </p:sp>
      <p:sp>
        <p:nvSpPr>
          <p:cNvPr id="34075" name="Rectangle 282"/>
          <p:cNvSpPr>
            <a:spLocks noChangeArrowheads="1"/>
          </p:cNvSpPr>
          <p:nvPr/>
        </p:nvSpPr>
        <p:spPr bwMode="auto">
          <a:xfrm>
            <a:off x="4614863" y="5505450"/>
            <a:ext cx="22225"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l</a:t>
            </a:r>
            <a:endParaRPr lang="en-US" sz="2000" b="0" smtClean="0">
              <a:solidFill>
                <a:srgbClr val="000000"/>
              </a:solidFill>
              <a:latin typeface="Arial" charset="0"/>
              <a:ea typeface="MS PGothic" pitchFamily="34" charset="-128"/>
            </a:endParaRPr>
          </a:p>
        </p:txBody>
      </p:sp>
      <p:sp>
        <p:nvSpPr>
          <p:cNvPr id="34076" name="Rectangle 283"/>
          <p:cNvSpPr>
            <a:spLocks noChangeArrowheads="1"/>
          </p:cNvSpPr>
          <p:nvPr/>
        </p:nvSpPr>
        <p:spPr bwMode="auto">
          <a:xfrm>
            <a:off x="4637088" y="5505450"/>
            <a:ext cx="28575"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 </a:t>
            </a:r>
            <a:endParaRPr lang="en-US" sz="2000" b="0" smtClean="0">
              <a:solidFill>
                <a:srgbClr val="000000"/>
              </a:solidFill>
              <a:latin typeface="Arial" charset="0"/>
              <a:ea typeface="MS PGothic" pitchFamily="34" charset="-128"/>
            </a:endParaRPr>
          </a:p>
        </p:txBody>
      </p:sp>
      <p:sp>
        <p:nvSpPr>
          <p:cNvPr id="34077" name="Rectangle 284"/>
          <p:cNvSpPr>
            <a:spLocks noChangeArrowheads="1"/>
          </p:cNvSpPr>
          <p:nvPr/>
        </p:nvSpPr>
        <p:spPr bwMode="auto">
          <a:xfrm>
            <a:off x="4665663" y="5505450"/>
            <a:ext cx="28575"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I</a:t>
            </a:r>
            <a:endParaRPr lang="en-US" sz="2000" b="0" smtClean="0">
              <a:solidFill>
                <a:srgbClr val="000000"/>
              </a:solidFill>
              <a:latin typeface="Arial" charset="0"/>
              <a:ea typeface="MS PGothic" pitchFamily="34" charset="-128"/>
            </a:endParaRPr>
          </a:p>
        </p:txBody>
      </p:sp>
      <p:sp>
        <p:nvSpPr>
          <p:cNvPr id="34078" name="Rectangle 285"/>
          <p:cNvSpPr>
            <a:spLocks noChangeArrowheads="1"/>
          </p:cNvSpPr>
          <p:nvPr/>
        </p:nvSpPr>
        <p:spPr bwMode="auto">
          <a:xfrm>
            <a:off x="4692650"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n</a:t>
            </a:r>
            <a:endParaRPr lang="en-US" sz="2000" b="0" smtClean="0">
              <a:solidFill>
                <a:srgbClr val="000000"/>
              </a:solidFill>
              <a:latin typeface="Arial" charset="0"/>
              <a:ea typeface="MS PGothic" pitchFamily="34" charset="-128"/>
            </a:endParaRPr>
          </a:p>
        </p:txBody>
      </p:sp>
      <p:sp>
        <p:nvSpPr>
          <p:cNvPr id="34079" name="Rectangle 286"/>
          <p:cNvSpPr>
            <a:spLocks noChangeArrowheads="1"/>
          </p:cNvSpPr>
          <p:nvPr/>
        </p:nvSpPr>
        <p:spPr bwMode="auto">
          <a:xfrm>
            <a:off x="4748213"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d</a:t>
            </a:r>
            <a:endParaRPr lang="en-US" sz="2000" b="0" smtClean="0">
              <a:solidFill>
                <a:srgbClr val="000000"/>
              </a:solidFill>
              <a:latin typeface="Arial" charset="0"/>
              <a:ea typeface="MS PGothic" pitchFamily="34" charset="-128"/>
            </a:endParaRPr>
          </a:p>
        </p:txBody>
      </p:sp>
      <p:sp>
        <p:nvSpPr>
          <p:cNvPr id="34080" name="Rectangle 287"/>
          <p:cNvSpPr>
            <a:spLocks noChangeArrowheads="1"/>
          </p:cNvSpPr>
          <p:nvPr/>
        </p:nvSpPr>
        <p:spPr bwMode="auto">
          <a:xfrm>
            <a:off x="4803775"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u</a:t>
            </a:r>
            <a:endParaRPr lang="en-US" sz="2000" b="0" smtClean="0">
              <a:solidFill>
                <a:srgbClr val="000000"/>
              </a:solidFill>
              <a:latin typeface="Arial" charset="0"/>
              <a:ea typeface="MS PGothic" pitchFamily="34" charset="-128"/>
            </a:endParaRPr>
          </a:p>
        </p:txBody>
      </p:sp>
      <p:sp>
        <p:nvSpPr>
          <p:cNvPr id="34081" name="Rectangle 288"/>
          <p:cNvSpPr>
            <a:spLocks noChangeArrowheads="1"/>
          </p:cNvSpPr>
          <p:nvPr/>
        </p:nvSpPr>
        <p:spPr bwMode="auto">
          <a:xfrm>
            <a:off x="4859338" y="5505450"/>
            <a:ext cx="5080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s</a:t>
            </a:r>
            <a:endParaRPr lang="en-US" sz="2000" b="0" smtClean="0">
              <a:solidFill>
                <a:srgbClr val="000000"/>
              </a:solidFill>
              <a:latin typeface="Arial" charset="0"/>
              <a:ea typeface="MS PGothic" pitchFamily="34" charset="-128"/>
            </a:endParaRPr>
          </a:p>
        </p:txBody>
      </p:sp>
      <p:sp>
        <p:nvSpPr>
          <p:cNvPr id="34082" name="Rectangle 289"/>
          <p:cNvSpPr>
            <a:spLocks noChangeArrowheads="1"/>
          </p:cNvSpPr>
          <p:nvPr/>
        </p:nvSpPr>
        <p:spPr bwMode="auto">
          <a:xfrm>
            <a:off x="4911725" y="5505450"/>
            <a:ext cx="28575"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t</a:t>
            </a:r>
            <a:endParaRPr lang="en-US" sz="2000" b="0" smtClean="0">
              <a:solidFill>
                <a:srgbClr val="000000"/>
              </a:solidFill>
              <a:latin typeface="Arial" charset="0"/>
              <a:ea typeface="MS PGothic" pitchFamily="34" charset="-128"/>
            </a:endParaRPr>
          </a:p>
        </p:txBody>
      </p:sp>
      <p:sp>
        <p:nvSpPr>
          <p:cNvPr id="34083" name="Rectangle 290"/>
          <p:cNvSpPr>
            <a:spLocks noChangeArrowheads="1"/>
          </p:cNvSpPr>
          <p:nvPr/>
        </p:nvSpPr>
        <p:spPr bwMode="auto">
          <a:xfrm>
            <a:off x="4938713" y="5505450"/>
            <a:ext cx="33337"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r</a:t>
            </a:r>
            <a:endParaRPr lang="en-US" sz="2000" b="0" smtClean="0">
              <a:solidFill>
                <a:srgbClr val="000000"/>
              </a:solidFill>
              <a:latin typeface="Arial" charset="0"/>
              <a:ea typeface="MS PGothic" pitchFamily="34" charset="-128"/>
            </a:endParaRPr>
          </a:p>
        </p:txBody>
      </p:sp>
      <p:sp>
        <p:nvSpPr>
          <p:cNvPr id="34084" name="Rectangle 291"/>
          <p:cNvSpPr>
            <a:spLocks noChangeArrowheads="1"/>
          </p:cNvSpPr>
          <p:nvPr/>
        </p:nvSpPr>
        <p:spPr bwMode="auto">
          <a:xfrm>
            <a:off x="4972050" y="5505450"/>
            <a:ext cx="5080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y</a:t>
            </a:r>
            <a:endParaRPr lang="en-US" sz="2000" b="0" smtClean="0">
              <a:solidFill>
                <a:srgbClr val="000000"/>
              </a:solidFill>
              <a:latin typeface="Arial" charset="0"/>
              <a:ea typeface="MS PGothic" pitchFamily="34" charset="-128"/>
            </a:endParaRPr>
          </a:p>
        </p:txBody>
      </p:sp>
      <p:sp>
        <p:nvSpPr>
          <p:cNvPr id="34085" name="Rectangle 292"/>
          <p:cNvSpPr>
            <a:spLocks noChangeArrowheads="1"/>
          </p:cNvSpPr>
          <p:nvPr/>
        </p:nvSpPr>
        <p:spPr bwMode="auto">
          <a:xfrm>
            <a:off x="5019675" y="5505450"/>
            <a:ext cx="28575"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 </a:t>
            </a:r>
            <a:endParaRPr lang="en-US" sz="2000" b="0" smtClean="0">
              <a:solidFill>
                <a:srgbClr val="000000"/>
              </a:solidFill>
              <a:latin typeface="Arial" charset="0"/>
              <a:ea typeface="MS PGothic" pitchFamily="34" charset="-128"/>
            </a:endParaRPr>
          </a:p>
        </p:txBody>
      </p:sp>
      <p:sp>
        <p:nvSpPr>
          <p:cNvPr id="34086" name="Rectangle 293"/>
          <p:cNvSpPr>
            <a:spLocks noChangeArrowheads="1"/>
          </p:cNvSpPr>
          <p:nvPr/>
        </p:nvSpPr>
        <p:spPr bwMode="auto">
          <a:xfrm>
            <a:off x="5048250" y="5505450"/>
            <a:ext cx="68263"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E</a:t>
            </a:r>
            <a:endParaRPr lang="en-US" sz="2000" b="0" smtClean="0">
              <a:solidFill>
                <a:srgbClr val="000000"/>
              </a:solidFill>
              <a:latin typeface="Arial" charset="0"/>
              <a:ea typeface="MS PGothic" pitchFamily="34" charset="-128"/>
            </a:endParaRPr>
          </a:p>
        </p:txBody>
      </p:sp>
      <p:sp>
        <p:nvSpPr>
          <p:cNvPr id="34087" name="Rectangle 294"/>
          <p:cNvSpPr>
            <a:spLocks noChangeArrowheads="1"/>
          </p:cNvSpPr>
          <p:nvPr/>
        </p:nvSpPr>
        <p:spPr bwMode="auto">
          <a:xfrm>
            <a:off x="5114925"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n</a:t>
            </a:r>
            <a:endParaRPr lang="en-US" sz="2000" b="0" smtClean="0">
              <a:solidFill>
                <a:srgbClr val="000000"/>
              </a:solidFill>
              <a:latin typeface="Arial" charset="0"/>
              <a:ea typeface="MS PGothic" pitchFamily="34" charset="-128"/>
            </a:endParaRPr>
          </a:p>
        </p:txBody>
      </p:sp>
      <p:sp>
        <p:nvSpPr>
          <p:cNvPr id="34088" name="Rectangle 295"/>
          <p:cNvSpPr>
            <a:spLocks noChangeArrowheads="1"/>
          </p:cNvSpPr>
          <p:nvPr/>
        </p:nvSpPr>
        <p:spPr bwMode="auto">
          <a:xfrm>
            <a:off x="5170488"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e</a:t>
            </a:r>
            <a:endParaRPr lang="en-US" sz="2000" b="0" smtClean="0">
              <a:solidFill>
                <a:srgbClr val="000000"/>
              </a:solidFill>
              <a:latin typeface="Arial" charset="0"/>
              <a:ea typeface="MS PGothic" pitchFamily="34" charset="-128"/>
            </a:endParaRPr>
          </a:p>
        </p:txBody>
      </p:sp>
      <p:sp>
        <p:nvSpPr>
          <p:cNvPr id="34089" name="Rectangle 296"/>
          <p:cNvSpPr>
            <a:spLocks noChangeArrowheads="1"/>
          </p:cNvSpPr>
          <p:nvPr/>
        </p:nvSpPr>
        <p:spPr bwMode="auto">
          <a:xfrm>
            <a:off x="5226050" y="5505450"/>
            <a:ext cx="33338"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r</a:t>
            </a:r>
            <a:endParaRPr lang="en-US" sz="2000" b="0" smtClean="0">
              <a:solidFill>
                <a:srgbClr val="000000"/>
              </a:solidFill>
              <a:latin typeface="Arial" charset="0"/>
              <a:ea typeface="MS PGothic" pitchFamily="34" charset="-128"/>
            </a:endParaRPr>
          </a:p>
        </p:txBody>
      </p:sp>
      <p:sp>
        <p:nvSpPr>
          <p:cNvPr id="34090" name="Rectangle 297"/>
          <p:cNvSpPr>
            <a:spLocks noChangeArrowheads="1"/>
          </p:cNvSpPr>
          <p:nvPr/>
        </p:nvSpPr>
        <p:spPr bwMode="auto">
          <a:xfrm>
            <a:off x="5259388"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g</a:t>
            </a:r>
            <a:endParaRPr lang="en-US" sz="2000" b="0" smtClean="0">
              <a:solidFill>
                <a:srgbClr val="000000"/>
              </a:solidFill>
              <a:latin typeface="Arial" charset="0"/>
              <a:ea typeface="MS PGothic" pitchFamily="34" charset="-128"/>
            </a:endParaRPr>
          </a:p>
        </p:txBody>
      </p:sp>
      <p:sp>
        <p:nvSpPr>
          <p:cNvPr id="34091" name="Rectangle 298"/>
          <p:cNvSpPr>
            <a:spLocks noChangeArrowheads="1"/>
          </p:cNvSpPr>
          <p:nvPr/>
        </p:nvSpPr>
        <p:spPr bwMode="auto">
          <a:xfrm>
            <a:off x="5314950" y="5505450"/>
            <a:ext cx="5080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y</a:t>
            </a:r>
            <a:endParaRPr lang="en-US" sz="2000" b="0" smtClean="0">
              <a:solidFill>
                <a:srgbClr val="000000"/>
              </a:solidFill>
              <a:latin typeface="Arial" charset="0"/>
              <a:ea typeface="MS PGothic" pitchFamily="34" charset="-128"/>
            </a:endParaRPr>
          </a:p>
        </p:txBody>
      </p:sp>
      <p:sp>
        <p:nvSpPr>
          <p:cNvPr id="34092" name="Rectangle 299"/>
          <p:cNvSpPr>
            <a:spLocks noChangeArrowheads="1"/>
          </p:cNvSpPr>
          <p:nvPr/>
        </p:nvSpPr>
        <p:spPr bwMode="auto">
          <a:xfrm>
            <a:off x="5362575" y="5505450"/>
            <a:ext cx="28575"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 </a:t>
            </a:r>
            <a:endParaRPr lang="en-US" sz="2000" b="0" smtClean="0">
              <a:solidFill>
                <a:srgbClr val="000000"/>
              </a:solidFill>
              <a:latin typeface="Arial" charset="0"/>
              <a:ea typeface="MS PGothic" pitchFamily="34" charset="-128"/>
            </a:endParaRPr>
          </a:p>
        </p:txBody>
      </p:sp>
      <p:sp>
        <p:nvSpPr>
          <p:cNvPr id="34093" name="Rectangle 300"/>
          <p:cNvSpPr>
            <a:spLocks noChangeArrowheads="1"/>
          </p:cNvSpPr>
          <p:nvPr/>
        </p:nvSpPr>
        <p:spPr bwMode="auto">
          <a:xfrm>
            <a:off x="5391150" y="5505450"/>
            <a:ext cx="73025"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C</a:t>
            </a:r>
            <a:endParaRPr lang="en-US" sz="2000" b="0" smtClean="0">
              <a:solidFill>
                <a:srgbClr val="000000"/>
              </a:solidFill>
              <a:latin typeface="Arial" charset="0"/>
              <a:ea typeface="MS PGothic" pitchFamily="34" charset="-128"/>
            </a:endParaRPr>
          </a:p>
        </p:txBody>
      </p:sp>
      <p:sp>
        <p:nvSpPr>
          <p:cNvPr id="34094" name="Rectangle 301"/>
          <p:cNvSpPr>
            <a:spLocks noChangeArrowheads="1"/>
          </p:cNvSpPr>
          <p:nvPr/>
        </p:nvSpPr>
        <p:spPr bwMode="auto">
          <a:xfrm>
            <a:off x="5462588"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o</a:t>
            </a:r>
            <a:endParaRPr lang="en-US" sz="2000" b="0" smtClean="0">
              <a:solidFill>
                <a:srgbClr val="000000"/>
              </a:solidFill>
              <a:latin typeface="Arial" charset="0"/>
              <a:ea typeface="MS PGothic" pitchFamily="34" charset="-128"/>
            </a:endParaRPr>
          </a:p>
        </p:txBody>
      </p:sp>
      <p:sp>
        <p:nvSpPr>
          <p:cNvPr id="34095" name="Rectangle 302"/>
          <p:cNvSpPr>
            <a:spLocks noChangeArrowheads="1"/>
          </p:cNvSpPr>
          <p:nvPr/>
        </p:nvSpPr>
        <p:spPr bwMode="auto">
          <a:xfrm>
            <a:off x="5518150"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n</a:t>
            </a:r>
            <a:endParaRPr lang="en-US" sz="2000" b="0" smtClean="0">
              <a:solidFill>
                <a:srgbClr val="000000"/>
              </a:solidFill>
              <a:latin typeface="Arial" charset="0"/>
              <a:ea typeface="MS PGothic" pitchFamily="34" charset="-128"/>
            </a:endParaRPr>
          </a:p>
        </p:txBody>
      </p:sp>
      <p:sp>
        <p:nvSpPr>
          <p:cNvPr id="34096" name="Rectangle 303"/>
          <p:cNvSpPr>
            <a:spLocks noChangeArrowheads="1"/>
          </p:cNvSpPr>
          <p:nvPr/>
        </p:nvSpPr>
        <p:spPr bwMode="auto">
          <a:xfrm>
            <a:off x="5573713" y="5505450"/>
            <a:ext cx="5080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s</a:t>
            </a:r>
            <a:endParaRPr lang="en-US" sz="2000" b="0" smtClean="0">
              <a:solidFill>
                <a:srgbClr val="000000"/>
              </a:solidFill>
              <a:latin typeface="Arial" charset="0"/>
              <a:ea typeface="MS PGothic" pitchFamily="34" charset="-128"/>
            </a:endParaRPr>
          </a:p>
        </p:txBody>
      </p:sp>
      <p:sp>
        <p:nvSpPr>
          <p:cNvPr id="34097" name="Rectangle 304"/>
          <p:cNvSpPr>
            <a:spLocks noChangeArrowheads="1"/>
          </p:cNvSpPr>
          <p:nvPr/>
        </p:nvSpPr>
        <p:spPr bwMode="auto">
          <a:xfrm>
            <a:off x="5624513"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u</a:t>
            </a:r>
            <a:endParaRPr lang="en-US" sz="2000" b="0" smtClean="0">
              <a:solidFill>
                <a:srgbClr val="000000"/>
              </a:solidFill>
              <a:latin typeface="Arial" charset="0"/>
              <a:ea typeface="MS PGothic" pitchFamily="34" charset="-128"/>
            </a:endParaRPr>
          </a:p>
        </p:txBody>
      </p:sp>
      <p:sp>
        <p:nvSpPr>
          <p:cNvPr id="34098" name="Rectangle 305"/>
          <p:cNvSpPr>
            <a:spLocks noChangeArrowheads="1"/>
          </p:cNvSpPr>
          <p:nvPr/>
        </p:nvSpPr>
        <p:spPr bwMode="auto">
          <a:xfrm>
            <a:off x="5681663" y="5505450"/>
            <a:ext cx="84137"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m</a:t>
            </a:r>
            <a:endParaRPr lang="en-US" sz="2000" b="0" smtClean="0">
              <a:solidFill>
                <a:srgbClr val="000000"/>
              </a:solidFill>
              <a:latin typeface="Arial" charset="0"/>
              <a:ea typeface="MS PGothic" pitchFamily="34" charset="-128"/>
            </a:endParaRPr>
          </a:p>
        </p:txBody>
      </p:sp>
      <p:sp>
        <p:nvSpPr>
          <p:cNvPr id="34099" name="Rectangle 306"/>
          <p:cNvSpPr>
            <a:spLocks noChangeArrowheads="1"/>
          </p:cNvSpPr>
          <p:nvPr/>
        </p:nvSpPr>
        <p:spPr bwMode="auto">
          <a:xfrm>
            <a:off x="5767388"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p</a:t>
            </a:r>
            <a:endParaRPr lang="en-US" sz="2000" b="0" smtClean="0">
              <a:solidFill>
                <a:srgbClr val="000000"/>
              </a:solidFill>
              <a:latin typeface="Arial" charset="0"/>
              <a:ea typeface="MS PGothic" pitchFamily="34" charset="-128"/>
            </a:endParaRPr>
          </a:p>
        </p:txBody>
      </p:sp>
      <p:sp>
        <p:nvSpPr>
          <p:cNvPr id="34100" name="Rectangle 307"/>
          <p:cNvSpPr>
            <a:spLocks noChangeArrowheads="1"/>
          </p:cNvSpPr>
          <p:nvPr/>
        </p:nvSpPr>
        <p:spPr bwMode="auto">
          <a:xfrm>
            <a:off x="5822950" y="5505450"/>
            <a:ext cx="28575"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t</a:t>
            </a:r>
            <a:endParaRPr lang="en-US" sz="2000" b="0" smtClean="0">
              <a:solidFill>
                <a:srgbClr val="000000"/>
              </a:solidFill>
              <a:latin typeface="Arial" charset="0"/>
              <a:ea typeface="MS PGothic" pitchFamily="34" charset="-128"/>
            </a:endParaRPr>
          </a:p>
        </p:txBody>
      </p:sp>
      <p:sp>
        <p:nvSpPr>
          <p:cNvPr id="34101" name="Rectangle 308"/>
          <p:cNvSpPr>
            <a:spLocks noChangeArrowheads="1"/>
          </p:cNvSpPr>
          <p:nvPr/>
        </p:nvSpPr>
        <p:spPr bwMode="auto">
          <a:xfrm>
            <a:off x="5849938" y="5505450"/>
            <a:ext cx="22225"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i</a:t>
            </a:r>
            <a:endParaRPr lang="en-US" sz="2000" b="0" smtClean="0">
              <a:solidFill>
                <a:srgbClr val="000000"/>
              </a:solidFill>
              <a:latin typeface="Arial" charset="0"/>
              <a:ea typeface="MS PGothic" pitchFamily="34" charset="-128"/>
            </a:endParaRPr>
          </a:p>
        </p:txBody>
      </p:sp>
      <p:sp>
        <p:nvSpPr>
          <p:cNvPr id="34102" name="Rectangle 309"/>
          <p:cNvSpPr>
            <a:spLocks noChangeArrowheads="1"/>
          </p:cNvSpPr>
          <p:nvPr/>
        </p:nvSpPr>
        <p:spPr bwMode="auto">
          <a:xfrm>
            <a:off x="5872163"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o</a:t>
            </a:r>
            <a:endParaRPr lang="en-US" sz="2000" b="0" smtClean="0">
              <a:solidFill>
                <a:srgbClr val="000000"/>
              </a:solidFill>
              <a:latin typeface="Arial" charset="0"/>
              <a:ea typeface="MS PGothic" pitchFamily="34" charset="-128"/>
            </a:endParaRPr>
          </a:p>
        </p:txBody>
      </p:sp>
      <p:sp>
        <p:nvSpPr>
          <p:cNvPr id="34103" name="Rectangle 310"/>
          <p:cNvSpPr>
            <a:spLocks noChangeArrowheads="1"/>
          </p:cNvSpPr>
          <p:nvPr/>
        </p:nvSpPr>
        <p:spPr bwMode="auto">
          <a:xfrm>
            <a:off x="5927725"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n</a:t>
            </a:r>
            <a:endParaRPr lang="en-US" sz="2000" b="0" smtClean="0">
              <a:solidFill>
                <a:srgbClr val="000000"/>
              </a:solidFill>
              <a:latin typeface="Arial" charset="0"/>
              <a:ea typeface="MS PGothic" pitchFamily="34" charset="-128"/>
            </a:endParaRPr>
          </a:p>
        </p:txBody>
      </p:sp>
      <p:sp>
        <p:nvSpPr>
          <p:cNvPr id="34104" name="Line 311"/>
          <p:cNvSpPr>
            <a:spLocks noChangeShapeType="1"/>
          </p:cNvSpPr>
          <p:nvPr/>
        </p:nvSpPr>
        <p:spPr bwMode="auto">
          <a:xfrm>
            <a:off x="6027738" y="5545138"/>
            <a:ext cx="212725" cy="1587"/>
          </a:xfrm>
          <a:prstGeom prst="line">
            <a:avLst/>
          </a:prstGeom>
          <a:noFill/>
          <a:ln w="19050">
            <a:solidFill>
              <a:srgbClr val="FF0000"/>
            </a:solidFill>
            <a:round/>
            <a:headEnd/>
            <a:tailEnd/>
          </a:ln>
        </p:spPr>
        <p:txBody>
          <a:bodyPr/>
          <a:lstStyle/>
          <a:p>
            <a:endParaRPr lang="en-US" smtClean="0">
              <a:solidFill>
                <a:srgbClr val="000000"/>
              </a:solidFill>
            </a:endParaRPr>
          </a:p>
        </p:txBody>
      </p:sp>
      <p:sp>
        <p:nvSpPr>
          <p:cNvPr id="34105" name="Freeform 312"/>
          <p:cNvSpPr>
            <a:spLocks/>
          </p:cNvSpPr>
          <p:nvPr/>
        </p:nvSpPr>
        <p:spPr bwMode="auto">
          <a:xfrm>
            <a:off x="6113463" y="5524500"/>
            <a:ext cx="60325" cy="60325"/>
          </a:xfrm>
          <a:custGeom>
            <a:avLst/>
            <a:gdLst>
              <a:gd name="T0" fmla="*/ 19 w 38"/>
              <a:gd name="T1" fmla="*/ 0 h 38"/>
              <a:gd name="T2" fmla="*/ 38 w 38"/>
              <a:gd name="T3" fmla="*/ 38 h 38"/>
              <a:gd name="T4" fmla="*/ 0 w 38"/>
              <a:gd name="T5" fmla="*/ 38 h 38"/>
              <a:gd name="T6" fmla="*/ 19 w 38"/>
              <a:gd name="T7" fmla="*/ 0 h 38"/>
              <a:gd name="T8" fmla="*/ 0 60000 65536"/>
              <a:gd name="T9" fmla="*/ 0 60000 65536"/>
              <a:gd name="T10" fmla="*/ 0 60000 65536"/>
              <a:gd name="T11" fmla="*/ 0 60000 65536"/>
              <a:gd name="T12" fmla="*/ 0 w 38"/>
              <a:gd name="T13" fmla="*/ 0 h 38"/>
              <a:gd name="T14" fmla="*/ 38 w 38"/>
              <a:gd name="T15" fmla="*/ 38 h 38"/>
            </a:gdLst>
            <a:ahLst/>
            <a:cxnLst>
              <a:cxn ang="T8">
                <a:pos x="T0" y="T1"/>
              </a:cxn>
              <a:cxn ang="T9">
                <a:pos x="T2" y="T3"/>
              </a:cxn>
              <a:cxn ang="T10">
                <a:pos x="T4" y="T5"/>
              </a:cxn>
              <a:cxn ang="T11">
                <a:pos x="T6" y="T7"/>
              </a:cxn>
            </a:cxnLst>
            <a:rect l="T12" t="T13" r="T14" b="T15"/>
            <a:pathLst>
              <a:path w="38" h="38">
                <a:moveTo>
                  <a:pt x="19" y="0"/>
                </a:moveTo>
                <a:lnTo>
                  <a:pt x="38" y="38"/>
                </a:lnTo>
                <a:lnTo>
                  <a:pt x="0" y="38"/>
                </a:lnTo>
                <a:lnTo>
                  <a:pt x="19" y="0"/>
                </a:lnTo>
                <a:close/>
              </a:path>
            </a:pathLst>
          </a:custGeom>
          <a:solidFill>
            <a:srgbClr val="FF6600"/>
          </a:solidFill>
          <a:ln w="9525">
            <a:noFill/>
            <a:round/>
            <a:headEnd/>
            <a:tailEnd/>
          </a:ln>
        </p:spPr>
        <p:txBody>
          <a:bodyPr/>
          <a:lstStyle/>
          <a:p>
            <a:endParaRPr lang="en-US" smtClean="0">
              <a:solidFill>
                <a:srgbClr val="000000"/>
              </a:solidFill>
            </a:endParaRPr>
          </a:p>
        </p:txBody>
      </p:sp>
      <p:sp>
        <p:nvSpPr>
          <p:cNvPr id="34106" name="Freeform 313"/>
          <p:cNvSpPr>
            <a:spLocks/>
          </p:cNvSpPr>
          <p:nvPr/>
        </p:nvSpPr>
        <p:spPr bwMode="auto">
          <a:xfrm>
            <a:off x="6108700" y="5519738"/>
            <a:ext cx="60325" cy="60325"/>
          </a:xfrm>
          <a:custGeom>
            <a:avLst/>
            <a:gdLst>
              <a:gd name="T0" fmla="*/ 19 w 38"/>
              <a:gd name="T1" fmla="*/ 0 h 38"/>
              <a:gd name="T2" fmla="*/ 38 w 38"/>
              <a:gd name="T3" fmla="*/ 38 h 38"/>
              <a:gd name="T4" fmla="*/ 0 w 38"/>
              <a:gd name="T5" fmla="*/ 38 h 38"/>
              <a:gd name="T6" fmla="*/ 19 w 38"/>
              <a:gd name="T7" fmla="*/ 0 h 38"/>
              <a:gd name="T8" fmla="*/ 0 60000 65536"/>
              <a:gd name="T9" fmla="*/ 0 60000 65536"/>
              <a:gd name="T10" fmla="*/ 0 60000 65536"/>
              <a:gd name="T11" fmla="*/ 0 60000 65536"/>
              <a:gd name="T12" fmla="*/ 0 w 38"/>
              <a:gd name="T13" fmla="*/ 0 h 38"/>
              <a:gd name="T14" fmla="*/ 38 w 38"/>
              <a:gd name="T15" fmla="*/ 38 h 38"/>
            </a:gdLst>
            <a:ahLst/>
            <a:cxnLst>
              <a:cxn ang="T8">
                <a:pos x="T0" y="T1"/>
              </a:cxn>
              <a:cxn ang="T9">
                <a:pos x="T2" y="T3"/>
              </a:cxn>
              <a:cxn ang="T10">
                <a:pos x="T4" y="T5"/>
              </a:cxn>
              <a:cxn ang="T11">
                <a:pos x="T6" y="T7"/>
              </a:cxn>
            </a:cxnLst>
            <a:rect l="T12" t="T13" r="T14" b="T15"/>
            <a:pathLst>
              <a:path w="38" h="38">
                <a:moveTo>
                  <a:pt x="19" y="0"/>
                </a:moveTo>
                <a:lnTo>
                  <a:pt x="38" y="38"/>
                </a:lnTo>
                <a:lnTo>
                  <a:pt x="0" y="38"/>
                </a:lnTo>
                <a:lnTo>
                  <a:pt x="19" y="0"/>
                </a:lnTo>
                <a:close/>
              </a:path>
            </a:pathLst>
          </a:custGeom>
          <a:noFill/>
          <a:ln w="9525">
            <a:solidFill>
              <a:srgbClr val="FF6600"/>
            </a:solidFill>
            <a:prstDash val="solid"/>
            <a:round/>
            <a:headEnd/>
            <a:tailEnd/>
          </a:ln>
        </p:spPr>
        <p:txBody>
          <a:bodyPr/>
          <a:lstStyle/>
          <a:p>
            <a:endParaRPr lang="en-US" smtClean="0">
              <a:solidFill>
                <a:srgbClr val="000000"/>
              </a:solidFill>
            </a:endParaRPr>
          </a:p>
        </p:txBody>
      </p:sp>
      <p:sp>
        <p:nvSpPr>
          <p:cNvPr id="34107" name="Rectangle 314"/>
          <p:cNvSpPr>
            <a:spLocks noChangeArrowheads="1"/>
          </p:cNvSpPr>
          <p:nvPr/>
        </p:nvSpPr>
        <p:spPr bwMode="auto">
          <a:xfrm>
            <a:off x="6273800" y="5505450"/>
            <a:ext cx="73025"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U</a:t>
            </a:r>
            <a:endParaRPr lang="en-US" sz="2000" b="0" smtClean="0">
              <a:solidFill>
                <a:srgbClr val="000000"/>
              </a:solidFill>
              <a:latin typeface="Arial" charset="0"/>
              <a:ea typeface="MS PGothic" pitchFamily="34" charset="-128"/>
            </a:endParaRPr>
          </a:p>
        </p:txBody>
      </p:sp>
      <p:sp>
        <p:nvSpPr>
          <p:cNvPr id="34108" name="Rectangle 315"/>
          <p:cNvSpPr>
            <a:spLocks noChangeArrowheads="1"/>
          </p:cNvSpPr>
          <p:nvPr/>
        </p:nvSpPr>
        <p:spPr bwMode="auto">
          <a:xfrm>
            <a:off x="6345238" y="5505450"/>
            <a:ext cx="68262"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S</a:t>
            </a:r>
            <a:endParaRPr lang="en-US" sz="2000" b="0" smtClean="0">
              <a:solidFill>
                <a:srgbClr val="000000"/>
              </a:solidFill>
              <a:latin typeface="Arial" charset="0"/>
              <a:ea typeface="MS PGothic" pitchFamily="34" charset="-128"/>
            </a:endParaRPr>
          </a:p>
        </p:txBody>
      </p:sp>
      <p:sp>
        <p:nvSpPr>
          <p:cNvPr id="34109" name="Rectangle 316"/>
          <p:cNvSpPr>
            <a:spLocks noChangeArrowheads="1"/>
          </p:cNvSpPr>
          <p:nvPr/>
        </p:nvSpPr>
        <p:spPr bwMode="auto">
          <a:xfrm>
            <a:off x="6411913" y="5505450"/>
            <a:ext cx="68262"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A</a:t>
            </a:r>
            <a:endParaRPr lang="en-US" sz="2000" b="0" smtClean="0">
              <a:solidFill>
                <a:srgbClr val="000000"/>
              </a:solidFill>
              <a:latin typeface="Arial" charset="0"/>
              <a:ea typeface="MS PGothic" pitchFamily="34" charset="-128"/>
            </a:endParaRPr>
          </a:p>
        </p:txBody>
      </p:sp>
      <p:sp>
        <p:nvSpPr>
          <p:cNvPr id="34110" name="Rectangle 317"/>
          <p:cNvSpPr>
            <a:spLocks noChangeArrowheads="1"/>
          </p:cNvSpPr>
          <p:nvPr/>
        </p:nvSpPr>
        <p:spPr bwMode="auto">
          <a:xfrm>
            <a:off x="6478588" y="5505450"/>
            <a:ext cx="28575"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 </a:t>
            </a:r>
            <a:endParaRPr lang="en-US" sz="2000" b="0" smtClean="0">
              <a:solidFill>
                <a:srgbClr val="000000"/>
              </a:solidFill>
              <a:latin typeface="Arial" charset="0"/>
              <a:ea typeface="MS PGothic" pitchFamily="34" charset="-128"/>
            </a:endParaRPr>
          </a:p>
        </p:txBody>
      </p:sp>
      <p:sp>
        <p:nvSpPr>
          <p:cNvPr id="34111" name="Rectangle 318"/>
          <p:cNvSpPr>
            <a:spLocks noChangeArrowheads="1"/>
          </p:cNvSpPr>
          <p:nvPr/>
        </p:nvSpPr>
        <p:spPr bwMode="auto">
          <a:xfrm>
            <a:off x="6507163" y="5505450"/>
            <a:ext cx="61912"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T</a:t>
            </a:r>
            <a:endParaRPr lang="en-US" sz="2000" b="0" smtClean="0">
              <a:solidFill>
                <a:srgbClr val="000000"/>
              </a:solidFill>
              <a:latin typeface="Arial" charset="0"/>
              <a:ea typeface="MS PGothic" pitchFamily="34" charset="-128"/>
            </a:endParaRPr>
          </a:p>
        </p:txBody>
      </p:sp>
      <p:sp>
        <p:nvSpPr>
          <p:cNvPr id="34112" name="Rectangle 319"/>
          <p:cNvSpPr>
            <a:spLocks noChangeArrowheads="1"/>
          </p:cNvSpPr>
          <p:nvPr/>
        </p:nvSpPr>
        <p:spPr bwMode="auto">
          <a:xfrm>
            <a:off x="6569075"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o</a:t>
            </a:r>
            <a:endParaRPr lang="en-US" sz="2000" b="0" smtClean="0">
              <a:solidFill>
                <a:srgbClr val="000000"/>
              </a:solidFill>
              <a:latin typeface="Arial" charset="0"/>
              <a:ea typeface="MS PGothic" pitchFamily="34" charset="-128"/>
            </a:endParaRPr>
          </a:p>
        </p:txBody>
      </p:sp>
      <p:sp>
        <p:nvSpPr>
          <p:cNvPr id="34113" name="Rectangle 320"/>
          <p:cNvSpPr>
            <a:spLocks noChangeArrowheads="1"/>
          </p:cNvSpPr>
          <p:nvPr/>
        </p:nvSpPr>
        <p:spPr bwMode="auto">
          <a:xfrm>
            <a:off x="6624638" y="5505450"/>
            <a:ext cx="28575"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t</a:t>
            </a:r>
            <a:endParaRPr lang="en-US" sz="2000" b="0" smtClean="0">
              <a:solidFill>
                <a:srgbClr val="000000"/>
              </a:solidFill>
              <a:latin typeface="Arial" charset="0"/>
              <a:ea typeface="MS PGothic" pitchFamily="34" charset="-128"/>
            </a:endParaRPr>
          </a:p>
        </p:txBody>
      </p:sp>
      <p:sp>
        <p:nvSpPr>
          <p:cNvPr id="34114" name="Rectangle 321"/>
          <p:cNvSpPr>
            <a:spLocks noChangeArrowheads="1"/>
          </p:cNvSpPr>
          <p:nvPr/>
        </p:nvSpPr>
        <p:spPr bwMode="auto">
          <a:xfrm>
            <a:off x="6653213"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a</a:t>
            </a:r>
            <a:endParaRPr lang="en-US" sz="2000" b="0" smtClean="0">
              <a:solidFill>
                <a:srgbClr val="000000"/>
              </a:solidFill>
              <a:latin typeface="Arial" charset="0"/>
              <a:ea typeface="MS PGothic" pitchFamily="34" charset="-128"/>
            </a:endParaRPr>
          </a:p>
        </p:txBody>
      </p:sp>
      <p:sp>
        <p:nvSpPr>
          <p:cNvPr id="34115" name="Rectangle 322"/>
          <p:cNvSpPr>
            <a:spLocks noChangeArrowheads="1"/>
          </p:cNvSpPr>
          <p:nvPr/>
        </p:nvSpPr>
        <p:spPr bwMode="auto">
          <a:xfrm>
            <a:off x="6708775" y="5505450"/>
            <a:ext cx="22225"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l</a:t>
            </a:r>
            <a:endParaRPr lang="en-US" sz="2000" b="0" smtClean="0">
              <a:solidFill>
                <a:srgbClr val="000000"/>
              </a:solidFill>
              <a:latin typeface="Arial" charset="0"/>
              <a:ea typeface="MS PGothic" pitchFamily="34" charset="-128"/>
            </a:endParaRPr>
          </a:p>
        </p:txBody>
      </p:sp>
      <p:sp>
        <p:nvSpPr>
          <p:cNvPr id="34116" name="Rectangle 323"/>
          <p:cNvSpPr>
            <a:spLocks noChangeArrowheads="1"/>
          </p:cNvSpPr>
          <p:nvPr/>
        </p:nvSpPr>
        <p:spPr bwMode="auto">
          <a:xfrm>
            <a:off x="6731000" y="5505450"/>
            <a:ext cx="28575"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 </a:t>
            </a:r>
            <a:endParaRPr lang="en-US" sz="2000" b="0" smtClean="0">
              <a:solidFill>
                <a:srgbClr val="000000"/>
              </a:solidFill>
              <a:latin typeface="Arial" charset="0"/>
              <a:ea typeface="MS PGothic" pitchFamily="34" charset="-128"/>
            </a:endParaRPr>
          </a:p>
        </p:txBody>
      </p:sp>
      <p:sp>
        <p:nvSpPr>
          <p:cNvPr id="34117" name="Rectangle 324"/>
          <p:cNvSpPr>
            <a:spLocks noChangeArrowheads="1"/>
          </p:cNvSpPr>
          <p:nvPr/>
        </p:nvSpPr>
        <p:spPr bwMode="auto">
          <a:xfrm>
            <a:off x="6757988" y="5505450"/>
            <a:ext cx="68262"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E</a:t>
            </a:r>
            <a:endParaRPr lang="en-US" sz="2000" b="0" smtClean="0">
              <a:solidFill>
                <a:srgbClr val="000000"/>
              </a:solidFill>
              <a:latin typeface="Arial" charset="0"/>
              <a:ea typeface="MS PGothic" pitchFamily="34" charset="-128"/>
            </a:endParaRPr>
          </a:p>
        </p:txBody>
      </p:sp>
      <p:sp>
        <p:nvSpPr>
          <p:cNvPr id="34118" name="Rectangle 325"/>
          <p:cNvSpPr>
            <a:spLocks noChangeArrowheads="1"/>
          </p:cNvSpPr>
          <p:nvPr/>
        </p:nvSpPr>
        <p:spPr bwMode="auto">
          <a:xfrm>
            <a:off x="6824663"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n</a:t>
            </a:r>
            <a:endParaRPr lang="en-US" sz="2000" b="0" smtClean="0">
              <a:solidFill>
                <a:srgbClr val="000000"/>
              </a:solidFill>
              <a:latin typeface="Arial" charset="0"/>
              <a:ea typeface="MS PGothic" pitchFamily="34" charset="-128"/>
            </a:endParaRPr>
          </a:p>
        </p:txBody>
      </p:sp>
      <p:sp>
        <p:nvSpPr>
          <p:cNvPr id="34119" name="Rectangle 326"/>
          <p:cNvSpPr>
            <a:spLocks noChangeArrowheads="1"/>
          </p:cNvSpPr>
          <p:nvPr/>
        </p:nvSpPr>
        <p:spPr bwMode="auto">
          <a:xfrm>
            <a:off x="6880225"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e</a:t>
            </a:r>
            <a:endParaRPr lang="en-US" sz="2000" b="0" smtClean="0">
              <a:solidFill>
                <a:srgbClr val="000000"/>
              </a:solidFill>
              <a:latin typeface="Arial" charset="0"/>
              <a:ea typeface="MS PGothic" pitchFamily="34" charset="-128"/>
            </a:endParaRPr>
          </a:p>
        </p:txBody>
      </p:sp>
      <p:sp>
        <p:nvSpPr>
          <p:cNvPr id="34120" name="Rectangle 327"/>
          <p:cNvSpPr>
            <a:spLocks noChangeArrowheads="1"/>
          </p:cNvSpPr>
          <p:nvPr/>
        </p:nvSpPr>
        <p:spPr bwMode="auto">
          <a:xfrm>
            <a:off x="6935788" y="5505450"/>
            <a:ext cx="33337"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r</a:t>
            </a:r>
            <a:endParaRPr lang="en-US" sz="2000" b="0" smtClean="0">
              <a:solidFill>
                <a:srgbClr val="000000"/>
              </a:solidFill>
              <a:latin typeface="Arial" charset="0"/>
              <a:ea typeface="MS PGothic" pitchFamily="34" charset="-128"/>
            </a:endParaRPr>
          </a:p>
        </p:txBody>
      </p:sp>
      <p:sp>
        <p:nvSpPr>
          <p:cNvPr id="34121" name="Rectangle 328"/>
          <p:cNvSpPr>
            <a:spLocks noChangeArrowheads="1"/>
          </p:cNvSpPr>
          <p:nvPr/>
        </p:nvSpPr>
        <p:spPr bwMode="auto">
          <a:xfrm>
            <a:off x="6970713"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g</a:t>
            </a:r>
            <a:endParaRPr lang="en-US" sz="2000" b="0" smtClean="0">
              <a:solidFill>
                <a:srgbClr val="000000"/>
              </a:solidFill>
              <a:latin typeface="Arial" charset="0"/>
              <a:ea typeface="MS PGothic" pitchFamily="34" charset="-128"/>
            </a:endParaRPr>
          </a:p>
        </p:txBody>
      </p:sp>
      <p:sp>
        <p:nvSpPr>
          <p:cNvPr id="34122" name="Rectangle 329"/>
          <p:cNvSpPr>
            <a:spLocks noChangeArrowheads="1"/>
          </p:cNvSpPr>
          <p:nvPr/>
        </p:nvSpPr>
        <p:spPr bwMode="auto">
          <a:xfrm>
            <a:off x="7026275" y="5505450"/>
            <a:ext cx="5080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y</a:t>
            </a:r>
            <a:endParaRPr lang="en-US" sz="2000" b="0" smtClean="0">
              <a:solidFill>
                <a:srgbClr val="000000"/>
              </a:solidFill>
              <a:latin typeface="Arial" charset="0"/>
              <a:ea typeface="MS PGothic" pitchFamily="34" charset="-128"/>
            </a:endParaRPr>
          </a:p>
        </p:txBody>
      </p:sp>
      <p:sp>
        <p:nvSpPr>
          <p:cNvPr id="34123" name="Rectangle 330"/>
          <p:cNvSpPr>
            <a:spLocks noChangeArrowheads="1"/>
          </p:cNvSpPr>
          <p:nvPr/>
        </p:nvSpPr>
        <p:spPr bwMode="auto">
          <a:xfrm>
            <a:off x="7073900" y="5505450"/>
            <a:ext cx="28575"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 </a:t>
            </a:r>
            <a:endParaRPr lang="en-US" sz="2000" b="0" smtClean="0">
              <a:solidFill>
                <a:srgbClr val="000000"/>
              </a:solidFill>
              <a:latin typeface="Arial" charset="0"/>
              <a:ea typeface="MS PGothic" pitchFamily="34" charset="-128"/>
            </a:endParaRPr>
          </a:p>
        </p:txBody>
      </p:sp>
      <p:sp>
        <p:nvSpPr>
          <p:cNvPr id="34124" name="Rectangle 331"/>
          <p:cNvSpPr>
            <a:spLocks noChangeArrowheads="1"/>
          </p:cNvSpPr>
          <p:nvPr/>
        </p:nvSpPr>
        <p:spPr bwMode="auto">
          <a:xfrm>
            <a:off x="7100888" y="5505450"/>
            <a:ext cx="73025"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C</a:t>
            </a:r>
            <a:endParaRPr lang="en-US" sz="2000" b="0" smtClean="0">
              <a:solidFill>
                <a:srgbClr val="000000"/>
              </a:solidFill>
              <a:latin typeface="Arial" charset="0"/>
              <a:ea typeface="MS PGothic" pitchFamily="34" charset="-128"/>
            </a:endParaRPr>
          </a:p>
        </p:txBody>
      </p:sp>
      <p:sp>
        <p:nvSpPr>
          <p:cNvPr id="34125" name="Rectangle 332"/>
          <p:cNvSpPr>
            <a:spLocks noChangeArrowheads="1"/>
          </p:cNvSpPr>
          <p:nvPr/>
        </p:nvSpPr>
        <p:spPr bwMode="auto">
          <a:xfrm>
            <a:off x="7173913"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o</a:t>
            </a:r>
            <a:endParaRPr lang="en-US" sz="2000" b="0" smtClean="0">
              <a:solidFill>
                <a:srgbClr val="000000"/>
              </a:solidFill>
              <a:latin typeface="Arial" charset="0"/>
              <a:ea typeface="MS PGothic" pitchFamily="34" charset="-128"/>
            </a:endParaRPr>
          </a:p>
        </p:txBody>
      </p:sp>
      <p:sp>
        <p:nvSpPr>
          <p:cNvPr id="34126" name="Rectangle 333"/>
          <p:cNvSpPr>
            <a:spLocks noChangeArrowheads="1"/>
          </p:cNvSpPr>
          <p:nvPr/>
        </p:nvSpPr>
        <p:spPr bwMode="auto">
          <a:xfrm>
            <a:off x="7229475"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n</a:t>
            </a:r>
            <a:endParaRPr lang="en-US" sz="2000" b="0" smtClean="0">
              <a:solidFill>
                <a:srgbClr val="000000"/>
              </a:solidFill>
              <a:latin typeface="Arial" charset="0"/>
              <a:ea typeface="MS PGothic" pitchFamily="34" charset="-128"/>
            </a:endParaRPr>
          </a:p>
        </p:txBody>
      </p:sp>
      <p:sp>
        <p:nvSpPr>
          <p:cNvPr id="34127" name="Rectangle 334"/>
          <p:cNvSpPr>
            <a:spLocks noChangeArrowheads="1"/>
          </p:cNvSpPr>
          <p:nvPr/>
        </p:nvSpPr>
        <p:spPr bwMode="auto">
          <a:xfrm>
            <a:off x="7285038" y="5505450"/>
            <a:ext cx="5080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s</a:t>
            </a:r>
            <a:endParaRPr lang="en-US" sz="2000" b="0" smtClean="0">
              <a:solidFill>
                <a:srgbClr val="000000"/>
              </a:solidFill>
              <a:latin typeface="Arial" charset="0"/>
              <a:ea typeface="MS PGothic" pitchFamily="34" charset="-128"/>
            </a:endParaRPr>
          </a:p>
        </p:txBody>
      </p:sp>
      <p:sp>
        <p:nvSpPr>
          <p:cNvPr id="34128" name="Rectangle 335"/>
          <p:cNvSpPr>
            <a:spLocks noChangeArrowheads="1"/>
          </p:cNvSpPr>
          <p:nvPr/>
        </p:nvSpPr>
        <p:spPr bwMode="auto">
          <a:xfrm>
            <a:off x="7335838"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u</a:t>
            </a:r>
            <a:endParaRPr lang="en-US" sz="2000" b="0" smtClean="0">
              <a:solidFill>
                <a:srgbClr val="000000"/>
              </a:solidFill>
              <a:latin typeface="Arial" charset="0"/>
              <a:ea typeface="MS PGothic" pitchFamily="34" charset="-128"/>
            </a:endParaRPr>
          </a:p>
        </p:txBody>
      </p:sp>
      <p:sp>
        <p:nvSpPr>
          <p:cNvPr id="34129" name="Rectangle 336"/>
          <p:cNvSpPr>
            <a:spLocks noChangeArrowheads="1"/>
          </p:cNvSpPr>
          <p:nvPr/>
        </p:nvSpPr>
        <p:spPr bwMode="auto">
          <a:xfrm>
            <a:off x="7391400" y="5505450"/>
            <a:ext cx="84138"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m</a:t>
            </a:r>
            <a:endParaRPr lang="en-US" sz="2000" b="0" smtClean="0">
              <a:solidFill>
                <a:srgbClr val="000000"/>
              </a:solidFill>
              <a:latin typeface="Arial" charset="0"/>
              <a:ea typeface="MS PGothic" pitchFamily="34" charset="-128"/>
            </a:endParaRPr>
          </a:p>
        </p:txBody>
      </p:sp>
      <p:sp>
        <p:nvSpPr>
          <p:cNvPr id="34130" name="Rectangle 337"/>
          <p:cNvSpPr>
            <a:spLocks noChangeArrowheads="1"/>
          </p:cNvSpPr>
          <p:nvPr/>
        </p:nvSpPr>
        <p:spPr bwMode="auto">
          <a:xfrm>
            <a:off x="7477125"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p</a:t>
            </a:r>
            <a:endParaRPr lang="en-US" sz="2000" b="0" smtClean="0">
              <a:solidFill>
                <a:srgbClr val="000000"/>
              </a:solidFill>
              <a:latin typeface="Arial" charset="0"/>
              <a:ea typeface="MS PGothic" pitchFamily="34" charset="-128"/>
            </a:endParaRPr>
          </a:p>
        </p:txBody>
      </p:sp>
      <p:sp>
        <p:nvSpPr>
          <p:cNvPr id="34131" name="Rectangle 338"/>
          <p:cNvSpPr>
            <a:spLocks noChangeArrowheads="1"/>
          </p:cNvSpPr>
          <p:nvPr/>
        </p:nvSpPr>
        <p:spPr bwMode="auto">
          <a:xfrm>
            <a:off x="7532688" y="5505450"/>
            <a:ext cx="28575"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t</a:t>
            </a:r>
            <a:endParaRPr lang="en-US" sz="2000" b="0" smtClean="0">
              <a:solidFill>
                <a:srgbClr val="000000"/>
              </a:solidFill>
              <a:latin typeface="Arial" charset="0"/>
              <a:ea typeface="MS PGothic" pitchFamily="34" charset="-128"/>
            </a:endParaRPr>
          </a:p>
        </p:txBody>
      </p:sp>
      <p:sp>
        <p:nvSpPr>
          <p:cNvPr id="34132" name="Rectangle 339"/>
          <p:cNvSpPr>
            <a:spLocks noChangeArrowheads="1"/>
          </p:cNvSpPr>
          <p:nvPr/>
        </p:nvSpPr>
        <p:spPr bwMode="auto">
          <a:xfrm>
            <a:off x="7561263" y="5505450"/>
            <a:ext cx="22225"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i</a:t>
            </a:r>
            <a:endParaRPr lang="en-US" sz="2000" b="0" smtClean="0">
              <a:solidFill>
                <a:srgbClr val="000000"/>
              </a:solidFill>
              <a:latin typeface="Arial" charset="0"/>
              <a:ea typeface="MS PGothic" pitchFamily="34" charset="-128"/>
            </a:endParaRPr>
          </a:p>
        </p:txBody>
      </p:sp>
      <p:sp>
        <p:nvSpPr>
          <p:cNvPr id="34133" name="Rectangle 340"/>
          <p:cNvSpPr>
            <a:spLocks noChangeArrowheads="1"/>
          </p:cNvSpPr>
          <p:nvPr/>
        </p:nvSpPr>
        <p:spPr bwMode="auto">
          <a:xfrm>
            <a:off x="7583488"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o</a:t>
            </a:r>
            <a:endParaRPr lang="en-US" sz="2000" b="0" smtClean="0">
              <a:solidFill>
                <a:srgbClr val="000000"/>
              </a:solidFill>
              <a:latin typeface="Arial" charset="0"/>
              <a:ea typeface="MS PGothic" pitchFamily="34" charset="-128"/>
            </a:endParaRPr>
          </a:p>
        </p:txBody>
      </p:sp>
      <p:sp>
        <p:nvSpPr>
          <p:cNvPr id="34134" name="Rectangle 341"/>
          <p:cNvSpPr>
            <a:spLocks noChangeArrowheads="1"/>
          </p:cNvSpPr>
          <p:nvPr/>
        </p:nvSpPr>
        <p:spPr bwMode="auto">
          <a:xfrm>
            <a:off x="7639050" y="5505450"/>
            <a:ext cx="57150" cy="122238"/>
          </a:xfrm>
          <a:prstGeom prst="rect">
            <a:avLst/>
          </a:prstGeom>
          <a:noFill/>
          <a:ln w="9525">
            <a:noFill/>
            <a:miter lim="800000"/>
            <a:headEnd/>
            <a:tailEnd/>
          </a:ln>
        </p:spPr>
        <p:txBody>
          <a:bodyPr wrap="none" lIns="0" tIns="0" rIns="0" bIns="0">
            <a:spAutoFit/>
          </a:bodyPr>
          <a:lstStyle/>
          <a:p>
            <a:pPr eaLnBrk="0" hangingPunct="0"/>
            <a:r>
              <a:rPr lang="en-US" sz="800" b="0" smtClean="0">
                <a:solidFill>
                  <a:srgbClr val="000000"/>
                </a:solidFill>
                <a:latin typeface="Arial" charset="0"/>
                <a:ea typeface="MS PGothic" pitchFamily="34" charset="-128"/>
              </a:rPr>
              <a:t>n</a:t>
            </a:r>
            <a:endParaRPr lang="en-US" sz="2000" b="0" smtClean="0">
              <a:solidFill>
                <a:srgbClr val="000000"/>
              </a:solidFill>
              <a:latin typeface="Arial" charset="0"/>
              <a:ea typeface="MS PGothic" pitchFamily="34" charset="-128"/>
            </a:endParaRPr>
          </a:p>
        </p:txBody>
      </p:sp>
      <p:sp>
        <p:nvSpPr>
          <p:cNvPr id="34135" name="Text Box 342"/>
          <p:cNvSpPr txBox="1">
            <a:spLocks noChangeArrowheads="1"/>
          </p:cNvSpPr>
          <p:nvPr/>
        </p:nvSpPr>
        <p:spPr bwMode="auto">
          <a:xfrm>
            <a:off x="606425" y="5768975"/>
            <a:ext cx="7940675" cy="396875"/>
          </a:xfrm>
          <a:prstGeom prst="rect">
            <a:avLst/>
          </a:prstGeom>
          <a:noFill/>
          <a:ln w="25400">
            <a:noFill/>
            <a:miter lim="800000"/>
            <a:headEnd/>
            <a:tailEnd/>
          </a:ln>
        </p:spPr>
        <p:txBody>
          <a:bodyPr wrap="none">
            <a:spAutoFit/>
          </a:bodyPr>
          <a:lstStyle/>
          <a:p>
            <a:r>
              <a:rPr lang="en-US" sz="2000" smtClean="0">
                <a:solidFill>
                  <a:srgbClr val="FF0000"/>
                </a:solidFill>
              </a:rPr>
              <a:t>Dow uses about 1 Million barrels of oil equivalent per day (feedstock + energy)</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orporate Template - Master Slides">
  <a:themeElements>
    <a:clrScheme name="Corporate Template - Master Slides 1">
      <a:dk1>
        <a:srgbClr val="000000"/>
      </a:dk1>
      <a:lt1>
        <a:srgbClr val="FFFFFF"/>
      </a:lt1>
      <a:dk2>
        <a:srgbClr val="000000"/>
      </a:dk2>
      <a:lt2>
        <a:srgbClr val="808080"/>
      </a:lt2>
      <a:accent1>
        <a:srgbClr val="006633"/>
      </a:accent1>
      <a:accent2>
        <a:srgbClr val="003366"/>
      </a:accent2>
      <a:accent3>
        <a:srgbClr val="FFFFFF"/>
      </a:accent3>
      <a:accent4>
        <a:srgbClr val="000000"/>
      </a:accent4>
      <a:accent5>
        <a:srgbClr val="AAB8AD"/>
      </a:accent5>
      <a:accent6>
        <a:srgbClr val="002D5C"/>
      </a:accent6>
      <a:hlink>
        <a:srgbClr val="660066"/>
      </a:hlink>
      <a:folHlink>
        <a:srgbClr val="990000"/>
      </a:folHlink>
    </a:clrScheme>
    <a:fontScheme name="Corporate Template - Master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orporate Template - Master Slides 1">
        <a:dk1>
          <a:srgbClr val="000000"/>
        </a:dk1>
        <a:lt1>
          <a:srgbClr val="FFFFFF"/>
        </a:lt1>
        <a:dk2>
          <a:srgbClr val="000000"/>
        </a:dk2>
        <a:lt2>
          <a:srgbClr val="808080"/>
        </a:lt2>
        <a:accent1>
          <a:srgbClr val="006633"/>
        </a:accent1>
        <a:accent2>
          <a:srgbClr val="003366"/>
        </a:accent2>
        <a:accent3>
          <a:srgbClr val="FFFFFF"/>
        </a:accent3>
        <a:accent4>
          <a:srgbClr val="000000"/>
        </a:accent4>
        <a:accent5>
          <a:srgbClr val="AAB8AD"/>
        </a:accent5>
        <a:accent6>
          <a:srgbClr val="002D5C"/>
        </a:accent6>
        <a:hlink>
          <a:srgbClr val="660066"/>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Corporate Template - Master Slides">
  <a:themeElements>
    <a:clrScheme name="Corporate Template - Master Slides 1">
      <a:dk1>
        <a:srgbClr val="000000"/>
      </a:dk1>
      <a:lt1>
        <a:srgbClr val="FFFFFF"/>
      </a:lt1>
      <a:dk2>
        <a:srgbClr val="000000"/>
      </a:dk2>
      <a:lt2>
        <a:srgbClr val="808080"/>
      </a:lt2>
      <a:accent1>
        <a:srgbClr val="006633"/>
      </a:accent1>
      <a:accent2>
        <a:srgbClr val="003366"/>
      </a:accent2>
      <a:accent3>
        <a:srgbClr val="FFFFFF"/>
      </a:accent3>
      <a:accent4>
        <a:srgbClr val="000000"/>
      </a:accent4>
      <a:accent5>
        <a:srgbClr val="AAB8AD"/>
      </a:accent5>
      <a:accent6>
        <a:srgbClr val="002D5C"/>
      </a:accent6>
      <a:hlink>
        <a:srgbClr val="660066"/>
      </a:hlink>
      <a:folHlink>
        <a:srgbClr val="990000"/>
      </a:folHlink>
    </a:clrScheme>
    <a:fontScheme name="Corporate Template - Master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orporate Template - Master Slides 1">
        <a:dk1>
          <a:srgbClr val="000000"/>
        </a:dk1>
        <a:lt1>
          <a:srgbClr val="FFFFFF"/>
        </a:lt1>
        <a:dk2>
          <a:srgbClr val="000000"/>
        </a:dk2>
        <a:lt2>
          <a:srgbClr val="808080"/>
        </a:lt2>
        <a:accent1>
          <a:srgbClr val="006633"/>
        </a:accent1>
        <a:accent2>
          <a:srgbClr val="003366"/>
        </a:accent2>
        <a:accent3>
          <a:srgbClr val="FFFFFF"/>
        </a:accent3>
        <a:accent4>
          <a:srgbClr val="000000"/>
        </a:accent4>
        <a:accent5>
          <a:srgbClr val="AAB8AD"/>
        </a:accent5>
        <a:accent6>
          <a:srgbClr val="002D5C"/>
        </a:accent6>
        <a:hlink>
          <a:srgbClr val="660066"/>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0-00108">
  <a:themeElements>
    <a:clrScheme name="160-00108 13">
      <a:dk1>
        <a:srgbClr val="FFFFFF"/>
      </a:dk1>
      <a:lt1>
        <a:srgbClr val="FFFFFF"/>
      </a:lt1>
      <a:dk2>
        <a:srgbClr val="73D0FF"/>
      </a:dk2>
      <a:lt2>
        <a:srgbClr val="808080"/>
      </a:lt2>
      <a:accent1>
        <a:srgbClr val="33CC33"/>
      </a:accent1>
      <a:accent2>
        <a:srgbClr val="878700"/>
      </a:accent2>
      <a:accent3>
        <a:srgbClr val="FFFFFF"/>
      </a:accent3>
      <a:accent4>
        <a:srgbClr val="DADADA"/>
      </a:accent4>
      <a:accent5>
        <a:srgbClr val="ADE2AD"/>
      </a:accent5>
      <a:accent6>
        <a:srgbClr val="7A7A00"/>
      </a:accent6>
      <a:hlink>
        <a:srgbClr val="FFFF66"/>
      </a:hlink>
      <a:folHlink>
        <a:srgbClr val="FF5050"/>
      </a:folHlink>
    </a:clrScheme>
    <a:fontScheme name="160-00108">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60-001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0-001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0-001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0-001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0-001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0-001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0-00108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0-001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0-001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0-001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0-001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0-001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60-00108 13">
        <a:dk1>
          <a:srgbClr val="FFFFFF"/>
        </a:dk1>
        <a:lt1>
          <a:srgbClr val="FFFFFF"/>
        </a:lt1>
        <a:dk2>
          <a:srgbClr val="73D0FF"/>
        </a:dk2>
        <a:lt2>
          <a:srgbClr val="808080"/>
        </a:lt2>
        <a:accent1>
          <a:srgbClr val="33CC33"/>
        </a:accent1>
        <a:accent2>
          <a:srgbClr val="878700"/>
        </a:accent2>
        <a:accent3>
          <a:srgbClr val="FFFFFF"/>
        </a:accent3>
        <a:accent4>
          <a:srgbClr val="DADADA"/>
        </a:accent4>
        <a:accent5>
          <a:srgbClr val="ADE2AD"/>
        </a:accent5>
        <a:accent6>
          <a:srgbClr val="7A7A00"/>
        </a:accent6>
        <a:hlink>
          <a:srgbClr val="FFFF66"/>
        </a:hlink>
        <a:folHlink>
          <a:srgbClr val="FF505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ヒラギノ角ゴ Pro W3"/>
        <a:cs typeface=""/>
      </a:majorFont>
      <a:minorFont>
        <a:latin typeface="Arial Narrow Bold"/>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2_Default Design 14">
      <a:dk1>
        <a:srgbClr val="000000"/>
      </a:dk1>
      <a:lt1>
        <a:srgbClr val="FFFFFF"/>
      </a:lt1>
      <a:dk2>
        <a:srgbClr val="000000"/>
      </a:dk2>
      <a:lt2>
        <a:srgbClr val="808080"/>
      </a:lt2>
      <a:accent1>
        <a:srgbClr val="18964C"/>
      </a:accent1>
      <a:accent2>
        <a:srgbClr val="878700"/>
      </a:accent2>
      <a:accent3>
        <a:srgbClr val="FFFFFF"/>
      </a:accent3>
      <a:accent4>
        <a:srgbClr val="000000"/>
      </a:accent4>
      <a:accent5>
        <a:srgbClr val="ABC9B2"/>
      </a:accent5>
      <a:accent6>
        <a:srgbClr val="7A7A00"/>
      </a:accent6>
      <a:hlink>
        <a:srgbClr val="E8E300"/>
      </a:hlink>
      <a:folHlink>
        <a:srgbClr val="5BC2C7"/>
      </a:folHlink>
    </a:clrScheme>
    <a:fontScheme name="2_Default Design">
      <a:majorFont>
        <a:latin typeface="Lucida Sans Unicode"/>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FE911B"/>
        </a:dk2>
        <a:lt2>
          <a:srgbClr val="808080"/>
        </a:lt2>
        <a:accent1>
          <a:srgbClr val="18964C"/>
        </a:accent1>
        <a:accent2>
          <a:srgbClr val="878700"/>
        </a:accent2>
        <a:accent3>
          <a:srgbClr val="FFFFFF"/>
        </a:accent3>
        <a:accent4>
          <a:srgbClr val="000000"/>
        </a:accent4>
        <a:accent5>
          <a:srgbClr val="ABC9B2"/>
        </a:accent5>
        <a:accent6>
          <a:srgbClr val="7A7A00"/>
        </a:accent6>
        <a:hlink>
          <a:srgbClr val="E8E300"/>
        </a:hlink>
        <a:folHlink>
          <a:srgbClr val="5BC2C7"/>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FFFFFF"/>
        </a:lt1>
        <a:dk2>
          <a:srgbClr val="000000"/>
        </a:dk2>
        <a:lt2>
          <a:srgbClr val="808080"/>
        </a:lt2>
        <a:accent1>
          <a:srgbClr val="18964C"/>
        </a:accent1>
        <a:accent2>
          <a:srgbClr val="878700"/>
        </a:accent2>
        <a:accent3>
          <a:srgbClr val="FFFFFF"/>
        </a:accent3>
        <a:accent4>
          <a:srgbClr val="000000"/>
        </a:accent4>
        <a:accent5>
          <a:srgbClr val="ABC9B2"/>
        </a:accent5>
        <a:accent6>
          <a:srgbClr val="7A7A00"/>
        </a:accent6>
        <a:hlink>
          <a:srgbClr val="E8E300"/>
        </a:hlink>
        <a:folHlink>
          <a:srgbClr val="5BC2C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1_Default Design 14">
      <a:dk1>
        <a:srgbClr val="000000"/>
      </a:dk1>
      <a:lt1>
        <a:srgbClr val="FFFFFF"/>
      </a:lt1>
      <a:dk2>
        <a:srgbClr val="000000"/>
      </a:dk2>
      <a:lt2>
        <a:srgbClr val="808080"/>
      </a:lt2>
      <a:accent1>
        <a:srgbClr val="18964C"/>
      </a:accent1>
      <a:accent2>
        <a:srgbClr val="878700"/>
      </a:accent2>
      <a:accent3>
        <a:srgbClr val="FFFFFF"/>
      </a:accent3>
      <a:accent4>
        <a:srgbClr val="000000"/>
      </a:accent4>
      <a:accent5>
        <a:srgbClr val="ABC9B2"/>
      </a:accent5>
      <a:accent6>
        <a:srgbClr val="7A7A00"/>
      </a:accent6>
      <a:hlink>
        <a:srgbClr val="E8E300"/>
      </a:hlink>
      <a:folHlink>
        <a:srgbClr val="5BC2C7"/>
      </a:folHlink>
    </a:clrScheme>
    <a:fontScheme name="1_Default Design">
      <a:majorFont>
        <a:latin typeface="Lucida Sans Unicode"/>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FE911B"/>
        </a:dk2>
        <a:lt2>
          <a:srgbClr val="808080"/>
        </a:lt2>
        <a:accent1>
          <a:srgbClr val="18964C"/>
        </a:accent1>
        <a:accent2>
          <a:srgbClr val="878700"/>
        </a:accent2>
        <a:accent3>
          <a:srgbClr val="FFFFFF"/>
        </a:accent3>
        <a:accent4>
          <a:srgbClr val="000000"/>
        </a:accent4>
        <a:accent5>
          <a:srgbClr val="ABC9B2"/>
        </a:accent5>
        <a:accent6>
          <a:srgbClr val="7A7A00"/>
        </a:accent6>
        <a:hlink>
          <a:srgbClr val="E8E300"/>
        </a:hlink>
        <a:folHlink>
          <a:srgbClr val="5BC2C7"/>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00000"/>
        </a:dk2>
        <a:lt2>
          <a:srgbClr val="808080"/>
        </a:lt2>
        <a:accent1>
          <a:srgbClr val="18964C"/>
        </a:accent1>
        <a:accent2>
          <a:srgbClr val="878700"/>
        </a:accent2>
        <a:accent3>
          <a:srgbClr val="FFFFFF"/>
        </a:accent3>
        <a:accent4>
          <a:srgbClr val="000000"/>
        </a:accent4>
        <a:accent5>
          <a:srgbClr val="ABC9B2"/>
        </a:accent5>
        <a:accent6>
          <a:srgbClr val="7A7A00"/>
        </a:accent6>
        <a:hlink>
          <a:srgbClr val="E8E300"/>
        </a:hlink>
        <a:folHlink>
          <a:srgbClr val="5BC2C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4">
      <a:dk1>
        <a:srgbClr val="000000"/>
      </a:dk1>
      <a:lt1>
        <a:srgbClr val="FFFFFF"/>
      </a:lt1>
      <a:dk2>
        <a:srgbClr val="000000"/>
      </a:dk2>
      <a:lt2>
        <a:srgbClr val="808080"/>
      </a:lt2>
      <a:accent1>
        <a:srgbClr val="18964C"/>
      </a:accent1>
      <a:accent2>
        <a:srgbClr val="878700"/>
      </a:accent2>
      <a:accent3>
        <a:srgbClr val="FFFFFF"/>
      </a:accent3>
      <a:accent4>
        <a:srgbClr val="000000"/>
      </a:accent4>
      <a:accent5>
        <a:srgbClr val="ABC9B2"/>
      </a:accent5>
      <a:accent6>
        <a:srgbClr val="7A7A00"/>
      </a:accent6>
      <a:hlink>
        <a:srgbClr val="E8E300"/>
      </a:hlink>
      <a:folHlink>
        <a:srgbClr val="5BC2C7"/>
      </a:folHlink>
    </a:clrScheme>
    <a:fontScheme name="Default Design">
      <a:majorFont>
        <a:latin typeface="Lucida Sans Unicode"/>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E911B"/>
        </a:dk2>
        <a:lt2>
          <a:srgbClr val="808080"/>
        </a:lt2>
        <a:accent1>
          <a:srgbClr val="18964C"/>
        </a:accent1>
        <a:accent2>
          <a:srgbClr val="878700"/>
        </a:accent2>
        <a:accent3>
          <a:srgbClr val="FFFFFF"/>
        </a:accent3>
        <a:accent4>
          <a:srgbClr val="000000"/>
        </a:accent4>
        <a:accent5>
          <a:srgbClr val="ABC9B2"/>
        </a:accent5>
        <a:accent6>
          <a:srgbClr val="7A7A00"/>
        </a:accent6>
        <a:hlink>
          <a:srgbClr val="E8E300"/>
        </a:hlink>
        <a:folHlink>
          <a:srgbClr val="5BC2C7"/>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18964C"/>
        </a:accent1>
        <a:accent2>
          <a:srgbClr val="878700"/>
        </a:accent2>
        <a:accent3>
          <a:srgbClr val="FFFFFF"/>
        </a:accent3>
        <a:accent4>
          <a:srgbClr val="000000"/>
        </a:accent4>
        <a:accent5>
          <a:srgbClr val="ABC9B2"/>
        </a:accent5>
        <a:accent6>
          <a:srgbClr val="7A7A00"/>
        </a:accent6>
        <a:hlink>
          <a:srgbClr val="E8E300"/>
        </a:hlink>
        <a:folHlink>
          <a:srgbClr val="5BC2C7"/>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Univers LT Std 57 Cn"/>
        <a:ea typeface="Univers LT Std 57 Cn"/>
        <a:cs typeface="Univers LT Std 57 Cn"/>
      </a:majorFont>
      <a:minorFont>
        <a:latin typeface="Univers LT Std 57 Cn"/>
        <a:ea typeface="Univers LT Std 57 Cn"/>
        <a:cs typeface="Univers LT Std 57 C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Corporate Template - Master Slides">
  <a:themeElements>
    <a:clrScheme name="Corporate Template - Master Slides 1">
      <a:dk1>
        <a:srgbClr val="000000"/>
      </a:dk1>
      <a:lt1>
        <a:srgbClr val="FFFFFF"/>
      </a:lt1>
      <a:dk2>
        <a:srgbClr val="000000"/>
      </a:dk2>
      <a:lt2>
        <a:srgbClr val="808080"/>
      </a:lt2>
      <a:accent1>
        <a:srgbClr val="006633"/>
      </a:accent1>
      <a:accent2>
        <a:srgbClr val="003366"/>
      </a:accent2>
      <a:accent3>
        <a:srgbClr val="FFFFFF"/>
      </a:accent3>
      <a:accent4>
        <a:srgbClr val="000000"/>
      </a:accent4>
      <a:accent5>
        <a:srgbClr val="AAB8AD"/>
      </a:accent5>
      <a:accent6>
        <a:srgbClr val="002D5C"/>
      </a:accent6>
      <a:hlink>
        <a:srgbClr val="660066"/>
      </a:hlink>
      <a:folHlink>
        <a:srgbClr val="990000"/>
      </a:folHlink>
    </a:clrScheme>
    <a:fontScheme name="Corporate Template - Master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orporate Template - Master Slides 1">
        <a:dk1>
          <a:srgbClr val="000000"/>
        </a:dk1>
        <a:lt1>
          <a:srgbClr val="FFFFFF"/>
        </a:lt1>
        <a:dk2>
          <a:srgbClr val="000000"/>
        </a:dk2>
        <a:lt2>
          <a:srgbClr val="808080"/>
        </a:lt2>
        <a:accent1>
          <a:srgbClr val="006633"/>
        </a:accent1>
        <a:accent2>
          <a:srgbClr val="003366"/>
        </a:accent2>
        <a:accent3>
          <a:srgbClr val="FFFFFF"/>
        </a:accent3>
        <a:accent4>
          <a:srgbClr val="000000"/>
        </a:accent4>
        <a:accent5>
          <a:srgbClr val="AAB8AD"/>
        </a:accent5>
        <a:accent6>
          <a:srgbClr val="002D5C"/>
        </a:accent6>
        <a:hlink>
          <a:srgbClr val="660066"/>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Corporate Template - Master Slides">
  <a:themeElements>
    <a:clrScheme name="Corporate Template - Master Slides 1">
      <a:dk1>
        <a:srgbClr val="000000"/>
      </a:dk1>
      <a:lt1>
        <a:srgbClr val="FFFFFF"/>
      </a:lt1>
      <a:dk2>
        <a:srgbClr val="000000"/>
      </a:dk2>
      <a:lt2>
        <a:srgbClr val="808080"/>
      </a:lt2>
      <a:accent1>
        <a:srgbClr val="006633"/>
      </a:accent1>
      <a:accent2>
        <a:srgbClr val="003366"/>
      </a:accent2>
      <a:accent3>
        <a:srgbClr val="FFFFFF"/>
      </a:accent3>
      <a:accent4>
        <a:srgbClr val="000000"/>
      </a:accent4>
      <a:accent5>
        <a:srgbClr val="AAB8AD"/>
      </a:accent5>
      <a:accent6>
        <a:srgbClr val="002D5C"/>
      </a:accent6>
      <a:hlink>
        <a:srgbClr val="660066"/>
      </a:hlink>
      <a:folHlink>
        <a:srgbClr val="990000"/>
      </a:folHlink>
    </a:clrScheme>
    <a:fontScheme name="Corporate Template - Master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orporate Template - Master Slides 1">
        <a:dk1>
          <a:srgbClr val="000000"/>
        </a:dk1>
        <a:lt1>
          <a:srgbClr val="FFFFFF"/>
        </a:lt1>
        <a:dk2>
          <a:srgbClr val="000000"/>
        </a:dk2>
        <a:lt2>
          <a:srgbClr val="808080"/>
        </a:lt2>
        <a:accent1>
          <a:srgbClr val="006633"/>
        </a:accent1>
        <a:accent2>
          <a:srgbClr val="003366"/>
        </a:accent2>
        <a:accent3>
          <a:srgbClr val="FFFFFF"/>
        </a:accent3>
        <a:accent4>
          <a:srgbClr val="000000"/>
        </a:accent4>
        <a:accent5>
          <a:srgbClr val="AAB8AD"/>
        </a:accent5>
        <a:accent6>
          <a:srgbClr val="002D5C"/>
        </a:accent6>
        <a:hlink>
          <a:srgbClr val="660066"/>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160-00108 13">
    <a:dk1>
      <a:srgbClr val="FFFFFF"/>
    </a:dk1>
    <a:lt1>
      <a:srgbClr val="FFFFFF"/>
    </a:lt1>
    <a:dk2>
      <a:srgbClr val="73D0FF"/>
    </a:dk2>
    <a:lt2>
      <a:srgbClr val="808080"/>
    </a:lt2>
    <a:accent1>
      <a:srgbClr val="33CC33"/>
    </a:accent1>
    <a:accent2>
      <a:srgbClr val="878700"/>
    </a:accent2>
    <a:accent3>
      <a:srgbClr val="FFFFFF"/>
    </a:accent3>
    <a:accent4>
      <a:srgbClr val="DADADA"/>
    </a:accent4>
    <a:accent5>
      <a:srgbClr val="ADE2AD"/>
    </a:accent5>
    <a:accent6>
      <a:srgbClr val="7A7A00"/>
    </a:accent6>
    <a:hlink>
      <a:srgbClr val="FFFF66"/>
    </a:hlink>
    <a:folHlink>
      <a:srgbClr val="FF5050"/>
    </a:folHlink>
  </a:clrScheme>
  <a:fontScheme name="160-00108">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31718</TotalTime>
  <Words>2828</Words>
  <Application>Microsoft Office PowerPoint</Application>
  <PresentationFormat>On-screen Show (4:3)</PresentationFormat>
  <Paragraphs>615</Paragraphs>
  <Slides>28</Slides>
  <Notes>14</Notes>
  <HiddenSlides>0</HiddenSlides>
  <MMClips>0</MMClips>
  <ScaleCrop>false</ScaleCrop>
  <HeadingPairs>
    <vt:vector size="6" baseType="variant">
      <vt:variant>
        <vt:lpstr>Theme</vt:lpstr>
      </vt:variant>
      <vt:variant>
        <vt:i4>11</vt:i4>
      </vt:variant>
      <vt:variant>
        <vt:lpstr>Embedded OLE Servers</vt:lpstr>
      </vt:variant>
      <vt:variant>
        <vt:i4>2</vt:i4>
      </vt:variant>
      <vt:variant>
        <vt:lpstr>Slide Titles</vt:lpstr>
      </vt:variant>
      <vt:variant>
        <vt:i4>28</vt:i4>
      </vt:variant>
    </vt:vector>
  </HeadingPairs>
  <TitlesOfParts>
    <vt:vector size="41" baseType="lpstr">
      <vt:lpstr>Corporate Template - Master Slides</vt:lpstr>
      <vt:lpstr>160-00108</vt:lpstr>
      <vt:lpstr>1_Blank Presentation</vt:lpstr>
      <vt:lpstr>2_Default Design</vt:lpstr>
      <vt:lpstr>1_Default Design</vt:lpstr>
      <vt:lpstr>Default Design</vt:lpstr>
      <vt:lpstr>2_Office Theme</vt:lpstr>
      <vt:lpstr>1_Corporate Template - Master Slides</vt:lpstr>
      <vt:lpstr>2_Corporate Template - Master Slides</vt:lpstr>
      <vt:lpstr>3_Corporate Template - Master Slides</vt:lpstr>
      <vt:lpstr>3_Default Design</vt:lpstr>
      <vt:lpstr>CS ChemDraw Drawing</vt:lpstr>
      <vt:lpstr>Drawing</vt:lpstr>
      <vt:lpstr>Issues  in Renewable Energy and Feedstocks from a Big Chemical Company Perspective</vt:lpstr>
      <vt:lpstr>Key Points of My Talk</vt:lpstr>
      <vt:lpstr>The Chemical Industry</vt:lpstr>
      <vt:lpstr>Where Do Most Chemicals &amp; Plastics Come From?</vt:lpstr>
      <vt:lpstr>Slide 5</vt:lpstr>
      <vt:lpstr>Slide 6</vt:lpstr>
      <vt:lpstr>Slide 7</vt:lpstr>
      <vt:lpstr>Current Olefins Technology</vt:lpstr>
      <vt:lpstr>Slide 9</vt:lpstr>
      <vt:lpstr>Energy &amp; Feedstocks for Chemical Industry</vt:lpstr>
      <vt:lpstr>Slide 11</vt:lpstr>
      <vt:lpstr>Benchmarking Land Use</vt:lpstr>
      <vt:lpstr>Algae-based CO2 to Ethanol to Ethylene to Polyethylene for Carbon Capture and Sequestration </vt:lpstr>
      <vt:lpstr>Cost and Time to Implement Fuel from Biomass</vt:lpstr>
      <vt:lpstr>The Scale Challenge</vt:lpstr>
      <vt:lpstr>The Scale of Industry</vt:lpstr>
      <vt:lpstr>Slide 17</vt:lpstr>
      <vt:lpstr>Slide 18</vt:lpstr>
      <vt:lpstr>Issues With ANY Solar Process</vt:lpstr>
      <vt:lpstr>Potential for Biomass Solar Energy</vt:lpstr>
      <vt:lpstr>Is There a Looming Hydrocarbon Shortage?</vt:lpstr>
      <vt:lpstr>Or Not?</vt:lpstr>
      <vt:lpstr>Dynamic Headwinds - Shale Gas</vt:lpstr>
      <vt:lpstr>Value of Solar Energy*</vt:lpstr>
      <vt:lpstr>High Efficiency is Possible for New Solar Cell Architectures</vt:lpstr>
      <vt:lpstr>Potential High Efficiency Full Spectrum Structures</vt:lpstr>
      <vt:lpstr>Significant Society-Changing Challenges</vt:lpstr>
      <vt:lpstr>Conclusions</vt:lpstr>
    </vt:vector>
  </TitlesOfParts>
  <Company>B+B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Strategic Direction for “The New Dow”</dc:title>
  <dc:creator>Stevens, James (JC)</dc:creator>
  <cp:lastModifiedBy>Jim Stevens</cp:lastModifiedBy>
  <cp:revision>360</cp:revision>
  <cp:lastPrinted>2008-01-26T20:38:47Z</cp:lastPrinted>
  <dcterms:created xsi:type="dcterms:W3CDTF">2008-01-29T21:06:30Z</dcterms:created>
  <dcterms:modified xsi:type="dcterms:W3CDTF">2015-02-02T15:45:34Z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_Steward">
    <vt:lpwstr>Stevens J u077392</vt:lpwstr>
  </property>
  <property fmtid="{D5CDD505-2E9C-101B-9397-08002B2CF9AE}" pid="3" name="Information_Classification">
    <vt:lpwstr/>
  </property>
  <property fmtid="{D5CDD505-2E9C-101B-9397-08002B2CF9AE}" pid="4" name="Record_Title_ID">
    <vt:lpwstr>72</vt:lpwstr>
  </property>
  <property fmtid="{D5CDD505-2E9C-101B-9397-08002B2CF9AE}" pid="5" name="Initial_Creation_Date">
    <vt:filetime>2012-03-09T23:11:31Z</vt:filetime>
  </property>
  <property fmtid="{D5CDD505-2E9C-101B-9397-08002B2CF9AE}" pid="6" name="Retention_Period_Start_Date">
    <vt:filetime>2015-01-23T18:58:08Z</vt:filetime>
  </property>
  <property fmtid="{D5CDD505-2E9C-101B-9397-08002B2CF9AE}" pid="7" name="Last_Reviewed_Date">
    <vt:lpwstr/>
  </property>
  <property fmtid="{D5CDD505-2E9C-101B-9397-08002B2CF9AE}" pid="8" name="Retention_Review_Frequency">
    <vt:lpwstr/>
  </property>
  <property fmtid="{D5CDD505-2E9C-101B-9397-08002B2CF9AE}" pid="9" name="Update_Footer">
    <vt:lpwstr>No</vt:lpwstr>
  </property>
  <property fmtid="{D5CDD505-2E9C-101B-9397-08002B2CF9AE}" pid="10" name="Radio_Button">
    <vt:lpwstr>RadioButton2</vt:lpwstr>
  </property>
  <property fmtid="{D5CDD505-2E9C-101B-9397-08002B2CF9AE}" pid="11" name="lqminfo">
    <vt:i4>1</vt:i4>
  </property>
  <property fmtid="{D5CDD505-2E9C-101B-9397-08002B2CF9AE}" pid="12" name="lqmsess">
    <vt:lpwstr>8b713b74-0604-4114-a5ed-c5893fcbd44a</vt:lpwstr>
  </property>
</Properties>
</file>